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8"/>
  </p:notesMasterIdLst>
  <p:sldIdLst>
    <p:sldId id="256" r:id="rId3"/>
    <p:sldId id="268" r:id="rId4"/>
    <p:sldId id="277" r:id="rId5"/>
    <p:sldId id="276" r:id="rId6"/>
    <p:sldId id="265" r:id="rId7"/>
  </p:sldIdLst>
  <p:sldSz cx="9144000" cy="5143500" type="screen16x9"/>
  <p:notesSz cx="7315200" cy="9601200"/>
  <p:embeddedFontLst>
    <p:embeddedFont>
      <p:font typeface="Bebas Neue" panose="020B0606020202050201" pitchFamily="34" charset="0"/>
      <p:regular r:id="rId9"/>
    </p:embeddedFont>
    <p:embeddedFont>
      <p:font typeface="Big Shoulders Text" panose="020B0604020202020204" charset="0"/>
      <p:regular r:id="rId10"/>
      <p:bold r:id="rId11"/>
    </p:embeddedFont>
    <p:embeddedFont>
      <p:font typeface="Big Shoulders Text Medium" panose="020B0604020202020204" charset="0"/>
      <p:regular r:id="rId12"/>
      <p:bold r:id="rId13"/>
    </p:embeddedFont>
    <p:embeddedFont>
      <p:font typeface="Trebuchet MS" panose="020B060302020202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9" roundtripDataSignature="AMtx7mh7iTfOnrOQujQ8N1XhHsFVVdAgL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932" autoAdjust="0"/>
  </p:normalViewPr>
  <p:slideViewPr>
    <p:cSldViewPr snapToGrid="0">
      <p:cViewPr varScale="1">
        <p:scale>
          <a:sx n="195" d="100"/>
          <a:sy n="195" d="100"/>
        </p:scale>
        <p:origin x="726"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39" Type="http://customschemas.google.com/relationships/presentationmetadata" Target="metadata"/><Relationship Id="rId3" Type="http://schemas.openxmlformats.org/officeDocument/2006/relationships/slide" Target="slides/slide1.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Master" Target="slideMasters/slideMaster2.xml"/><Relationship Id="rId16" Type="http://schemas.openxmlformats.org/officeDocument/2006/relationships/font" Target="fonts/font8.fntdata"/><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7.fntdata"/><Relationship Id="rId10" Type="http://schemas.openxmlformats.org/officeDocument/2006/relationships/font" Target="fonts/font2.fntdata"/><Relationship Id="rId44"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font" Target="fonts/font6.fntdata"/><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Thomas" userId="3dc2350c-5436-492b-8d86-5499cc3c420c" providerId="ADAL" clId="{4F8619D0-5033-4371-9155-54104CC8063F}"/>
    <pc:docChg chg="undo custSel addSld delSld modSld">
      <pc:chgData name="Brian Thomas" userId="3dc2350c-5436-492b-8d86-5499cc3c420c" providerId="ADAL" clId="{4F8619D0-5033-4371-9155-54104CC8063F}" dt="2023-11-04T12:26:05.851" v="5019" actId="20577"/>
      <pc:docMkLst>
        <pc:docMk/>
      </pc:docMkLst>
      <pc:sldChg chg="modSp mod">
        <pc:chgData name="Brian Thomas" userId="3dc2350c-5436-492b-8d86-5499cc3c420c" providerId="ADAL" clId="{4F8619D0-5033-4371-9155-54104CC8063F}" dt="2023-11-04T10:48:57.370" v="4" actId="167"/>
        <pc:sldMkLst>
          <pc:docMk/>
          <pc:sldMk cId="0" sldId="256"/>
        </pc:sldMkLst>
        <pc:spChg chg="mod">
          <ac:chgData name="Brian Thomas" userId="3dc2350c-5436-492b-8d86-5499cc3c420c" providerId="ADAL" clId="{4F8619D0-5033-4371-9155-54104CC8063F}" dt="2023-11-04T10:48:52.005" v="3" actId="20577"/>
          <ac:spMkLst>
            <pc:docMk/>
            <pc:sldMk cId="0" sldId="256"/>
            <ac:spMk id="79" creationId="{00000000-0000-0000-0000-000000000000}"/>
          </ac:spMkLst>
        </pc:spChg>
        <pc:picChg chg="ord">
          <ac:chgData name="Brian Thomas" userId="3dc2350c-5436-492b-8d86-5499cc3c420c" providerId="ADAL" clId="{4F8619D0-5033-4371-9155-54104CC8063F}" dt="2023-11-04T10:48:57.370" v="4" actId="167"/>
          <ac:picMkLst>
            <pc:docMk/>
            <pc:sldMk cId="0" sldId="256"/>
            <ac:picMk id="80" creationId="{00000000-0000-0000-0000-000000000000}"/>
          </ac:picMkLst>
        </pc:picChg>
      </pc:sldChg>
      <pc:sldChg chg="modSp mod">
        <pc:chgData name="Brian Thomas" userId="3dc2350c-5436-492b-8d86-5499cc3c420c" providerId="ADAL" clId="{4F8619D0-5033-4371-9155-54104CC8063F}" dt="2023-11-04T11:01:28.530" v="559" actId="20577"/>
        <pc:sldMkLst>
          <pc:docMk/>
          <pc:sldMk cId="0" sldId="258"/>
        </pc:sldMkLst>
        <pc:spChg chg="mod">
          <ac:chgData name="Brian Thomas" userId="3dc2350c-5436-492b-8d86-5499cc3c420c" providerId="ADAL" clId="{4F8619D0-5033-4371-9155-54104CC8063F}" dt="2023-11-04T11:01:28.530" v="559" actId="20577"/>
          <ac:spMkLst>
            <pc:docMk/>
            <pc:sldMk cId="0" sldId="258"/>
            <ac:spMk id="92" creationId="{00000000-0000-0000-0000-000000000000}"/>
          </ac:spMkLst>
        </pc:spChg>
      </pc:sldChg>
      <pc:sldChg chg="modSp mod">
        <pc:chgData name="Brian Thomas" userId="3dc2350c-5436-492b-8d86-5499cc3c420c" providerId="ADAL" clId="{4F8619D0-5033-4371-9155-54104CC8063F}" dt="2023-11-04T12:26:05.851" v="5019" actId="20577"/>
        <pc:sldMkLst>
          <pc:docMk/>
          <pc:sldMk cId="620189567" sldId="267"/>
        </pc:sldMkLst>
        <pc:spChg chg="mod">
          <ac:chgData name="Brian Thomas" userId="3dc2350c-5436-492b-8d86-5499cc3c420c" providerId="ADAL" clId="{4F8619D0-5033-4371-9155-54104CC8063F}" dt="2023-11-04T12:26:05.851" v="5019" actId="20577"/>
          <ac:spMkLst>
            <pc:docMk/>
            <pc:sldMk cId="620189567" sldId="267"/>
            <ac:spMk id="92" creationId="{00000000-0000-0000-0000-000000000000}"/>
          </ac:spMkLst>
        </pc:spChg>
      </pc:sldChg>
      <pc:sldChg chg="modSp mod">
        <pc:chgData name="Brian Thomas" userId="3dc2350c-5436-492b-8d86-5499cc3c420c" providerId="ADAL" clId="{4F8619D0-5033-4371-9155-54104CC8063F}" dt="2023-11-04T12:16:19.024" v="4685" actId="20577"/>
        <pc:sldMkLst>
          <pc:docMk/>
          <pc:sldMk cId="2561298163" sldId="268"/>
        </pc:sldMkLst>
        <pc:spChg chg="mod">
          <ac:chgData name="Brian Thomas" userId="3dc2350c-5436-492b-8d86-5499cc3c420c" providerId="ADAL" clId="{4F8619D0-5033-4371-9155-54104CC8063F}" dt="2023-11-04T12:16:19.024" v="4685" actId="20577"/>
          <ac:spMkLst>
            <pc:docMk/>
            <pc:sldMk cId="2561298163" sldId="268"/>
            <ac:spMk id="92" creationId="{00000000-0000-0000-0000-000000000000}"/>
          </ac:spMkLst>
        </pc:spChg>
      </pc:sldChg>
      <pc:sldChg chg="del">
        <pc:chgData name="Brian Thomas" userId="3dc2350c-5436-492b-8d86-5499cc3c420c" providerId="ADAL" clId="{4F8619D0-5033-4371-9155-54104CC8063F}" dt="2023-11-04T11:04:39.302" v="661" actId="47"/>
        <pc:sldMkLst>
          <pc:docMk/>
          <pc:sldMk cId="1559348736" sldId="271"/>
        </pc:sldMkLst>
      </pc:sldChg>
      <pc:sldChg chg="addSp delSp modSp mod">
        <pc:chgData name="Brian Thomas" userId="3dc2350c-5436-492b-8d86-5499cc3c420c" providerId="ADAL" clId="{4F8619D0-5033-4371-9155-54104CC8063F}" dt="2023-11-04T10:59:55.747" v="530" actId="20577"/>
        <pc:sldMkLst>
          <pc:docMk/>
          <pc:sldMk cId="905598132" sldId="272"/>
        </pc:sldMkLst>
        <pc:spChg chg="mod">
          <ac:chgData name="Brian Thomas" userId="3dc2350c-5436-492b-8d86-5499cc3c420c" providerId="ADAL" clId="{4F8619D0-5033-4371-9155-54104CC8063F}" dt="2023-11-04T10:59:55.747" v="530" actId="20577"/>
          <ac:spMkLst>
            <pc:docMk/>
            <pc:sldMk cId="905598132" sldId="272"/>
            <ac:spMk id="104" creationId="{00000000-0000-0000-0000-000000000000}"/>
          </ac:spMkLst>
        </pc:spChg>
        <pc:picChg chg="del">
          <ac:chgData name="Brian Thomas" userId="3dc2350c-5436-492b-8d86-5499cc3c420c" providerId="ADAL" clId="{4F8619D0-5033-4371-9155-54104CC8063F}" dt="2023-11-04T10:59:35.318" v="496" actId="478"/>
          <ac:picMkLst>
            <pc:docMk/>
            <pc:sldMk cId="905598132" sldId="272"/>
            <ac:picMk id="3" creationId="{9177E8BE-BA9D-2FED-CADD-2ADAFC002011}"/>
          </ac:picMkLst>
        </pc:picChg>
        <pc:picChg chg="add mod">
          <ac:chgData name="Brian Thomas" userId="3dc2350c-5436-492b-8d86-5499cc3c420c" providerId="ADAL" clId="{4F8619D0-5033-4371-9155-54104CC8063F}" dt="2023-11-04T10:58:09.696" v="483" actId="1076"/>
          <ac:picMkLst>
            <pc:docMk/>
            <pc:sldMk cId="905598132" sldId="272"/>
            <ac:picMk id="4" creationId="{1D2ED9AB-CDAD-C539-820A-5C67F924205D}"/>
          </ac:picMkLst>
        </pc:picChg>
        <pc:picChg chg="del">
          <ac:chgData name="Brian Thomas" userId="3dc2350c-5436-492b-8d86-5499cc3c420c" providerId="ADAL" clId="{4F8619D0-5033-4371-9155-54104CC8063F}" dt="2023-11-04T10:59:11.235" v="490" actId="478"/>
          <ac:picMkLst>
            <pc:docMk/>
            <pc:sldMk cId="905598132" sldId="272"/>
            <ac:picMk id="5" creationId="{B406BAB9-D829-4AA1-9457-AB4CB74CA257}"/>
          </ac:picMkLst>
        </pc:picChg>
        <pc:picChg chg="add mod">
          <ac:chgData name="Brian Thomas" userId="3dc2350c-5436-492b-8d86-5499cc3c420c" providerId="ADAL" clId="{4F8619D0-5033-4371-9155-54104CC8063F}" dt="2023-11-04T10:59:13.679" v="491" actId="1076"/>
          <ac:picMkLst>
            <pc:docMk/>
            <pc:sldMk cId="905598132" sldId="272"/>
            <ac:picMk id="7" creationId="{B60ED6F7-1BFA-5A3B-AD43-3803F446BA8A}"/>
          </ac:picMkLst>
        </pc:picChg>
        <pc:picChg chg="del mod">
          <ac:chgData name="Brian Thomas" userId="3dc2350c-5436-492b-8d86-5499cc3c420c" providerId="ADAL" clId="{4F8619D0-5033-4371-9155-54104CC8063F}" dt="2023-11-04T10:58:06.100" v="482" actId="478"/>
          <ac:picMkLst>
            <pc:docMk/>
            <pc:sldMk cId="905598132" sldId="272"/>
            <ac:picMk id="8" creationId="{34312829-0AA8-D90C-310A-37624DCEAEF2}"/>
          </ac:picMkLst>
        </pc:picChg>
        <pc:picChg chg="add mod">
          <ac:chgData name="Brian Thomas" userId="3dc2350c-5436-492b-8d86-5499cc3c420c" providerId="ADAL" clId="{4F8619D0-5033-4371-9155-54104CC8063F}" dt="2023-11-04T10:59:36.743" v="497" actId="1076"/>
          <ac:picMkLst>
            <pc:docMk/>
            <pc:sldMk cId="905598132" sldId="272"/>
            <ac:picMk id="10" creationId="{6097411A-987E-CC14-D1BC-1FB37285F58F}"/>
          </ac:picMkLst>
        </pc:picChg>
      </pc:sldChg>
      <pc:sldChg chg="del">
        <pc:chgData name="Brian Thomas" userId="3dc2350c-5436-492b-8d86-5499cc3c420c" providerId="ADAL" clId="{4F8619D0-5033-4371-9155-54104CC8063F}" dt="2023-11-04T11:04:37.436" v="660" actId="47"/>
        <pc:sldMkLst>
          <pc:docMk/>
          <pc:sldMk cId="942652739" sldId="274"/>
        </pc:sldMkLst>
      </pc:sldChg>
      <pc:sldChg chg="modSp mod">
        <pc:chgData name="Brian Thomas" userId="3dc2350c-5436-492b-8d86-5499cc3c420c" providerId="ADAL" clId="{4F8619D0-5033-4371-9155-54104CC8063F}" dt="2023-11-04T11:13:33.211" v="1344" actId="20577"/>
        <pc:sldMkLst>
          <pc:docMk/>
          <pc:sldMk cId="217632189" sldId="276"/>
        </pc:sldMkLst>
        <pc:spChg chg="mod">
          <ac:chgData name="Brian Thomas" userId="3dc2350c-5436-492b-8d86-5499cc3c420c" providerId="ADAL" clId="{4F8619D0-5033-4371-9155-54104CC8063F}" dt="2023-11-04T11:13:33.211" v="1344" actId="20577"/>
          <ac:spMkLst>
            <pc:docMk/>
            <pc:sldMk cId="217632189" sldId="276"/>
            <ac:spMk id="92" creationId="{00000000-0000-0000-0000-000000000000}"/>
          </ac:spMkLst>
        </pc:spChg>
      </pc:sldChg>
      <pc:sldChg chg="modSp mod">
        <pc:chgData name="Brian Thomas" userId="3dc2350c-5436-492b-8d86-5499cc3c420c" providerId="ADAL" clId="{4F8619D0-5033-4371-9155-54104CC8063F}" dt="2023-11-04T11:28:05.366" v="2409" actId="20577"/>
        <pc:sldMkLst>
          <pc:docMk/>
          <pc:sldMk cId="1361204053" sldId="277"/>
        </pc:sldMkLst>
        <pc:spChg chg="mod">
          <ac:chgData name="Brian Thomas" userId="3dc2350c-5436-492b-8d86-5499cc3c420c" providerId="ADAL" clId="{4F8619D0-5033-4371-9155-54104CC8063F}" dt="2023-11-04T11:15:41.849" v="1481" actId="20577"/>
          <ac:spMkLst>
            <pc:docMk/>
            <pc:sldMk cId="1361204053" sldId="277"/>
            <ac:spMk id="5" creationId="{07FFA6A8-C7EA-A780-104F-81FA5023EEE3}"/>
          </ac:spMkLst>
        </pc:spChg>
        <pc:spChg chg="mod">
          <ac:chgData name="Brian Thomas" userId="3dc2350c-5436-492b-8d86-5499cc3c420c" providerId="ADAL" clId="{4F8619D0-5033-4371-9155-54104CC8063F}" dt="2023-11-04T11:28:05.366" v="2409" actId="20577"/>
          <ac:spMkLst>
            <pc:docMk/>
            <pc:sldMk cId="1361204053" sldId="277"/>
            <ac:spMk id="92" creationId="{00000000-0000-0000-0000-000000000000}"/>
          </ac:spMkLst>
        </pc:spChg>
      </pc:sldChg>
      <pc:sldChg chg="del">
        <pc:chgData name="Brian Thomas" userId="3dc2350c-5436-492b-8d86-5499cc3c420c" providerId="ADAL" clId="{4F8619D0-5033-4371-9155-54104CC8063F}" dt="2023-11-04T11:04:40.146" v="662" actId="47"/>
        <pc:sldMkLst>
          <pc:docMk/>
          <pc:sldMk cId="459293252" sldId="278"/>
        </pc:sldMkLst>
      </pc:sldChg>
      <pc:sldChg chg="addSp delSp modSp mod">
        <pc:chgData name="Brian Thomas" userId="3dc2350c-5436-492b-8d86-5499cc3c420c" providerId="ADAL" clId="{4F8619D0-5033-4371-9155-54104CC8063F}" dt="2023-11-04T11:39:34.504" v="2976" actId="20577"/>
        <pc:sldMkLst>
          <pc:docMk/>
          <pc:sldMk cId="4249376981" sldId="279"/>
        </pc:sldMkLst>
        <pc:spChg chg="del">
          <ac:chgData name="Brian Thomas" userId="3dc2350c-5436-492b-8d86-5499cc3c420c" providerId="ADAL" clId="{4F8619D0-5033-4371-9155-54104CC8063F}" dt="2023-11-04T11:03:23.637" v="589" actId="478"/>
          <ac:spMkLst>
            <pc:docMk/>
            <pc:sldMk cId="4249376981" sldId="279"/>
            <ac:spMk id="11" creationId="{3780E423-2AE1-6ACE-F717-90764588A941}"/>
          </ac:spMkLst>
        </pc:spChg>
        <pc:spChg chg="add mod">
          <ac:chgData name="Brian Thomas" userId="3dc2350c-5436-492b-8d86-5499cc3c420c" providerId="ADAL" clId="{4F8619D0-5033-4371-9155-54104CC8063F}" dt="2023-11-04T11:04:59.301" v="730" actId="1037"/>
          <ac:spMkLst>
            <pc:docMk/>
            <pc:sldMk cId="4249376981" sldId="279"/>
            <ac:spMk id="13" creationId="{6C5B33ED-E4DC-428F-6E9F-B7FF771FC119}"/>
          </ac:spMkLst>
        </pc:spChg>
        <pc:spChg chg="mod">
          <ac:chgData name="Brian Thomas" userId="3dc2350c-5436-492b-8d86-5499cc3c420c" providerId="ADAL" clId="{4F8619D0-5033-4371-9155-54104CC8063F}" dt="2023-11-04T11:39:34.504" v="2976" actId="20577"/>
          <ac:spMkLst>
            <pc:docMk/>
            <pc:sldMk cId="4249376981" sldId="279"/>
            <ac:spMk id="104" creationId="{00000000-0000-0000-0000-000000000000}"/>
          </ac:spMkLst>
        </pc:spChg>
        <pc:picChg chg="del">
          <ac:chgData name="Brian Thomas" userId="3dc2350c-5436-492b-8d86-5499cc3c420c" providerId="ADAL" clId="{4F8619D0-5033-4371-9155-54104CC8063F}" dt="2023-11-04T11:02:47.725" v="577" actId="478"/>
          <ac:picMkLst>
            <pc:docMk/>
            <pc:sldMk cId="4249376981" sldId="279"/>
            <ac:picMk id="3" creationId="{DEF63C3F-6150-8457-BB87-6F7D5DED74CC}"/>
          </ac:picMkLst>
        </pc:picChg>
        <pc:picChg chg="del">
          <ac:chgData name="Brian Thomas" userId="3dc2350c-5436-492b-8d86-5499cc3c420c" providerId="ADAL" clId="{4F8619D0-5033-4371-9155-54104CC8063F}" dt="2023-11-04T11:02:46.908" v="576" actId="478"/>
          <ac:picMkLst>
            <pc:docMk/>
            <pc:sldMk cId="4249376981" sldId="279"/>
            <ac:picMk id="4" creationId="{F6357C90-676C-13EB-C1C9-D17C5E920AD3}"/>
          </ac:picMkLst>
        </pc:picChg>
        <pc:picChg chg="add mod">
          <ac:chgData name="Brian Thomas" userId="3dc2350c-5436-492b-8d86-5499cc3c420c" providerId="ADAL" clId="{4F8619D0-5033-4371-9155-54104CC8063F}" dt="2023-11-04T11:04:59.301" v="730" actId="1037"/>
          <ac:picMkLst>
            <pc:docMk/>
            <pc:sldMk cId="4249376981" sldId="279"/>
            <ac:picMk id="5" creationId="{801BF1B0-82BA-A5F8-2666-4183B9D1CDD1}"/>
          </ac:picMkLst>
        </pc:picChg>
        <pc:picChg chg="add mod">
          <ac:chgData name="Brian Thomas" userId="3dc2350c-5436-492b-8d86-5499cc3c420c" providerId="ADAL" clId="{4F8619D0-5033-4371-9155-54104CC8063F}" dt="2023-11-04T11:04:59.301" v="730" actId="1037"/>
          <ac:picMkLst>
            <pc:docMk/>
            <pc:sldMk cId="4249376981" sldId="279"/>
            <ac:picMk id="7" creationId="{DC16BEBF-0C8B-74F1-91D8-D0A09B1334B1}"/>
          </ac:picMkLst>
        </pc:picChg>
        <pc:picChg chg="add del mod">
          <ac:chgData name="Brian Thomas" userId="3dc2350c-5436-492b-8d86-5499cc3c420c" providerId="ADAL" clId="{4F8619D0-5033-4371-9155-54104CC8063F}" dt="2023-11-04T11:03:06.523" v="585" actId="478"/>
          <ac:picMkLst>
            <pc:docMk/>
            <pc:sldMk cId="4249376981" sldId="279"/>
            <ac:picMk id="9" creationId="{679712F8-E711-A8CF-D2C1-C57AECC02384}"/>
          </ac:picMkLst>
        </pc:picChg>
        <pc:picChg chg="add del mod">
          <ac:chgData name="Brian Thomas" userId="3dc2350c-5436-492b-8d86-5499cc3c420c" providerId="ADAL" clId="{4F8619D0-5033-4371-9155-54104CC8063F}" dt="2023-11-04T11:03:19.214" v="588" actId="478"/>
          <ac:picMkLst>
            <pc:docMk/>
            <pc:sldMk cId="4249376981" sldId="279"/>
            <ac:picMk id="12" creationId="{5F01F1DD-D00F-5949-5409-A85B391434A4}"/>
          </ac:picMkLst>
        </pc:picChg>
      </pc:sldChg>
      <pc:sldChg chg="addSp delSp modSp add mod">
        <pc:chgData name="Brian Thomas" userId="3dc2350c-5436-492b-8d86-5499cc3c420c" providerId="ADAL" clId="{4F8619D0-5033-4371-9155-54104CC8063F}" dt="2023-11-04T11:42:23.228" v="3013" actId="478"/>
        <pc:sldMkLst>
          <pc:docMk/>
          <pc:sldMk cId="2279546835" sldId="280"/>
        </pc:sldMkLst>
        <pc:spChg chg="del">
          <ac:chgData name="Brian Thomas" userId="3dc2350c-5436-492b-8d86-5499cc3c420c" providerId="ADAL" clId="{4F8619D0-5033-4371-9155-54104CC8063F}" dt="2023-11-04T11:42:23.228" v="3013" actId="478"/>
          <ac:spMkLst>
            <pc:docMk/>
            <pc:sldMk cId="2279546835" sldId="280"/>
            <ac:spMk id="13" creationId="{6C5B33ED-E4DC-428F-6E9F-B7FF771FC119}"/>
          </ac:spMkLst>
        </pc:spChg>
        <pc:spChg chg="mod">
          <ac:chgData name="Brian Thomas" userId="3dc2350c-5436-492b-8d86-5499cc3c420c" providerId="ADAL" clId="{4F8619D0-5033-4371-9155-54104CC8063F}" dt="2023-11-04T11:38:28.637" v="2967"/>
          <ac:spMkLst>
            <pc:docMk/>
            <pc:sldMk cId="2279546835" sldId="280"/>
            <ac:spMk id="103" creationId="{00000000-0000-0000-0000-000000000000}"/>
          </ac:spMkLst>
        </pc:spChg>
        <pc:spChg chg="mod">
          <ac:chgData name="Brian Thomas" userId="3dc2350c-5436-492b-8d86-5499cc3c420c" providerId="ADAL" clId="{4F8619D0-5033-4371-9155-54104CC8063F}" dt="2023-11-04T11:39:48.412" v="3008" actId="20577"/>
          <ac:spMkLst>
            <pc:docMk/>
            <pc:sldMk cId="2279546835" sldId="280"/>
            <ac:spMk id="104" creationId="{00000000-0000-0000-0000-000000000000}"/>
          </ac:spMkLst>
        </pc:spChg>
        <pc:picChg chg="add mod">
          <ac:chgData name="Brian Thomas" userId="3dc2350c-5436-492b-8d86-5499cc3c420c" providerId="ADAL" clId="{4F8619D0-5033-4371-9155-54104CC8063F}" dt="2023-11-04T11:39:22.289" v="2974" actId="1076"/>
          <ac:picMkLst>
            <pc:docMk/>
            <pc:sldMk cId="2279546835" sldId="280"/>
            <ac:picMk id="3" creationId="{91D5A1B4-88D0-874A-6E53-226D352ED1B9}"/>
          </ac:picMkLst>
        </pc:picChg>
        <pc:picChg chg="del">
          <ac:chgData name="Brian Thomas" userId="3dc2350c-5436-492b-8d86-5499cc3c420c" providerId="ADAL" clId="{4F8619D0-5033-4371-9155-54104CC8063F}" dt="2023-11-04T11:39:20.756" v="2973" actId="478"/>
          <ac:picMkLst>
            <pc:docMk/>
            <pc:sldMk cId="2279546835" sldId="280"/>
            <ac:picMk id="5" creationId="{801BF1B0-82BA-A5F8-2666-4183B9D1CDD1}"/>
          </ac:picMkLst>
        </pc:picChg>
        <pc:picChg chg="add mod">
          <ac:chgData name="Brian Thomas" userId="3dc2350c-5436-492b-8d86-5499cc3c420c" providerId="ADAL" clId="{4F8619D0-5033-4371-9155-54104CC8063F}" dt="2023-11-04T11:42:20.552" v="3012" actId="1076"/>
          <ac:picMkLst>
            <pc:docMk/>
            <pc:sldMk cId="2279546835" sldId="280"/>
            <ac:picMk id="6" creationId="{959C6987-3195-944B-CF8C-C083FA1D6E08}"/>
          </ac:picMkLst>
        </pc:picChg>
        <pc:picChg chg="del">
          <ac:chgData name="Brian Thomas" userId="3dc2350c-5436-492b-8d86-5499cc3c420c" providerId="ADAL" clId="{4F8619D0-5033-4371-9155-54104CC8063F}" dt="2023-11-04T11:42:18.142" v="3011" actId="478"/>
          <ac:picMkLst>
            <pc:docMk/>
            <pc:sldMk cId="2279546835" sldId="280"/>
            <ac:picMk id="7" creationId="{DC16BEBF-0C8B-74F1-91D8-D0A09B1334B1}"/>
          </ac:picMkLst>
        </pc:picChg>
      </pc:sldChg>
      <pc:sldChg chg="addSp delSp modSp add mod">
        <pc:chgData name="Brian Thomas" userId="3dc2350c-5436-492b-8d86-5499cc3c420c" providerId="ADAL" clId="{4F8619D0-5033-4371-9155-54104CC8063F}" dt="2023-11-04T12:18:47.062" v="4749" actId="20577"/>
        <pc:sldMkLst>
          <pc:docMk/>
          <pc:sldMk cId="234909830" sldId="281"/>
        </pc:sldMkLst>
        <pc:spChg chg="mod">
          <ac:chgData name="Brian Thomas" userId="3dc2350c-5436-492b-8d86-5499cc3c420c" providerId="ADAL" clId="{4F8619D0-5033-4371-9155-54104CC8063F}" dt="2023-11-04T12:18:47.062" v="4749" actId="20577"/>
          <ac:spMkLst>
            <pc:docMk/>
            <pc:sldMk cId="234909830" sldId="281"/>
            <ac:spMk id="104" creationId="{00000000-0000-0000-0000-000000000000}"/>
          </ac:spMkLst>
        </pc:spChg>
        <pc:picChg chg="del">
          <ac:chgData name="Brian Thomas" userId="3dc2350c-5436-492b-8d86-5499cc3c420c" providerId="ADAL" clId="{4F8619D0-5033-4371-9155-54104CC8063F}" dt="2023-11-04T11:43:49.315" v="3018" actId="478"/>
          <ac:picMkLst>
            <pc:docMk/>
            <pc:sldMk cId="234909830" sldId="281"/>
            <ac:picMk id="3" creationId="{91D5A1B4-88D0-874A-6E53-226D352ED1B9}"/>
          </ac:picMkLst>
        </pc:picChg>
        <pc:picChg chg="add mod">
          <ac:chgData name="Brian Thomas" userId="3dc2350c-5436-492b-8d86-5499cc3c420c" providerId="ADAL" clId="{4F8619D0-5033-4371-9155-54104CC8063F}" dt="2023-11-04T11:44:24.604" v="3024" actId="14100"/>
          <ac:picMkLst>
            <pc:docMk/>
            <pc:sldMk cId="234909830" sldId="281"/>
            <ac:picMk id="4" creationId="{9B409E6D-C00D-91BC-0725-F2BD0B6A4697}"/>
          </ac:picMkLst>
        </pc:picChg>
        <pc:picChg chg="del">
          <ac:chgData name="Brian Thomas" userId="3dc2350c-5436-492b-8d86-5499cc3c420c" providerId="ADAL" clId="{4F8619D0-5033-4371-9155-54104CC8063F}" dt="2023-11-04T11:43:49.950" v="3019" actId="478"/>
          <ac:picMkLst>
            <pc:docMk/>
            <pc:sldMk cId="234909830" sldId="281"/>
            <ac:picMk id="6" creationId="{959C6987-3195-944B-CF8C-C083FA1D6E08}"/>
          </ac:picMkLst>
        </pc:picChg>
        <pc:picChg chg="add mod">
          <ac:chgData name="Brian Thomas" userId="3dc2350c-5436-492b-8d86-5499cc3c420c" providerId="ADAL" clId="{4F8619D0-5033-4371-9155-54104CC8063F}" dt="2023-11-04T11:44:30.351" v="3026" actId="14100"/>
          <ac:picMkLst>
            <pc:docMk/>
            <pc:sldMk cId="234909830" sldId="281"/>
            <ac:picMk id="7" creationId="{51116725-0FD2-CCC8-07C9-F2A8760F2767}"/>
          </ac:picMkLst>
        </pc:picChg>
        <pc:picChg chg="add del">
          <ac:chgData name="Brian Thomas" userId="3dc2350c-5436-492b-8d86-5499cc3c420c" providerId="ADAL" clId="{4F8619D0-5033-4371-9155-54104CC8063F}" dt="2023-11-04T11:45:01.396" v="3054" actId="22"/>
          <ac:picMkLst>
            <pc:docMk/>
            <pc:sldMk cId="234909830" sldId="281"/>
            <ac:picMk id="9" creationId="{511BFABF-1B27-57B7-39C5-0F03D2BE20FB}"/>
          </ac:picMkLst>
        </pc:picChg>
      </pc:sldChg>
      <pc:sldChg chg="addSp delSp modSp add mod">
        <pc:chgData name="Brian Thomas" userId="3dc2350c-5436-492b-8d86-5499cc3c420c" providerId="ADAL" clId="{4F8619D0-5033-4371-9155-54104CC8063F}" dt="2023-11-04T11:53:01.354" v="3563" actId="20577"/>
        <pc:sldMkLst>
          <pc:docMk/>
          <pc:sldMk cId="3349221169" sldId="282"/>
        </pc:sldMkLst>
        <pc:spChg chg="mod">
          <ac:chgData name="Brian Thomas" userId="3dc2350c-5436-492b-8d86-5499cc3c420c" providerId="ADAL" clId="{4F8619D0-5033-4371-9155-54104CC8063F}" dt="2023-11-04T11:53:01.354" v="3563" actId="20577"/>
          <ac:spMkLst>
            <pc:docMk/>
            <pc:sldMk cId="3349221169" sldId="282"/>
            <ac:spMk id="104" creationId="{00000000-0000-0000-0000-000000000000}"/>
          </ac:spMkLst>
        </pc:spChg>
        <pc:picChg chg="add mod">
          <ac:chgData name="Brian Thomas" userId="3dc2350c-5436-492b-8d86-5499cc3c420c" providerId="ADAL" clId="{4F8619D0-5033-4371-9155-54104CC8063F}" dt="2023-11-04T11:47:29.238" v="3114" actId="14100"/>
          <ac:picMkLst>
            <pc:docMk/>
            <pc:sldMk cId="3349221169" sldId="282"/>
            <ac:picMk id="3" creationId="{710EEF8B-589F-0CF6-422C-A2A65046D180}"/>
          </ac:picMkLst>
        </pc:picChg>
        <pc:picChg chg="del mod">
          <ac:chgData name="Brian Thomas" userId="3dc2350c-5436-492b-8d86-5499cc3c420c" providerId="ADAL" clId="{4F8619D0-5033-4371-9155-54104CC8063F}" dt="2023-11-04T11:45:50.327" v="3064" actId="478"/>
          <ac:picMkLst>
            <pc:docMk/>
            <pc:sldMk cId="3349221169" sldId="282"/>
            <ac:picMk id="4" creationId="{9B409E6D-C00D-91BC-0725-F2BD0B6A4697}"/>
          </ac:picMkLst>
        </pc:picChg>
        <pc:picChg chg="del">
          <ac:chgData name="Brian Thomas" userId="3dc2350c-5436-492b-8d86-5499cc3c420c" providerId="ADAL" clId="{4F8619D0-5033-4371-9155-54104CC8063F}" dt="2023-11-04T11:45:38.841" v="3060" actId="478"/>
          <ac:picMkLst>
            <pc:docMk/>
            <pc:sldMk cId="3349221169" sldId="282"/>
            <ac:picMk id="7" creationId="{51116725-0FD2-CCC8-07C9-F2A8760F2767}"/>
          </ac:picMkLst>
        </pc:picChg>
      </pc:sldChg>
      <pc:sldChg chg="addSp delSp modSp add mod">
        <pc:chgData name="Brian Thomas" userId="3dc2350c-5436-492b-8d86-5499cc3c420c" providerId="ADAL" clId="{4F8619D0-5033-4371-9155-54104CC8063F}" dt="2023-11-04T11:52:00.852" v="3419" actId="14100"/>
        <pc:sldMkLst>
          <pc:docMk/>
          <pc:sldMk cId="2731970819" sldId="283"/>
        </pc:sldMkLst>
        <pc:spChg chg="mod">
          <ac:chgData name="Brian Thomas" userId="3dc2350c-5436-492b-8d86-5499cc3c420c" providerId="ADAL" clId="{4F8619D0-5033-4371-9155-54104CC8063F}" dt="2023-11-04T11:52:00.852" v="3419" actId="14100"/>
          <ac:spMkLst>
            <pc:docMk/>
            <pc:sldMk cId="2731970819" sldId="283"/>
            <ac:spMk id="104" creationId="{00000000-0000-0000-0000-000000000000}"/>
          </ac:spMkLst>
        </pc:spChg>
        <pc:picChg chg="del">
          <ac:chgData name="Brian Thomas" userId="3dc2350c-5436-492b-8d86-5499cc3c420c" providerId="ADAL" clId="{4F8619D0-5033-4371-9155-54104CC8063F}" dt="2023-11-04T11:48:20.620" v="3127" actId="478"/>
          <ac:picMkLst>
            <pc:docMk/>
            <pc:sldMk cId="2731970819" sldId="283"/>
            <ac:picMk id="3" creationId="{710EEF8B-589F-0CF6-422C-A2A65046D180}"/>
          </ac:picMkLst>
        </pc:picChg>
        <pc:picChg chg="add mod">
          <ac:chgData name="Brian Thomas" userId="3dc2350c-5436-492b-8d86-5499cc3c420c" providerId="ADAL" clId="{4F8619D0-5033-4371-9155-54104CC8063F}" dt="2023-11-04T11:48:23.350" v="3133" actId="1037"/>
          <ac:picMkLst>
            <pc:docMk/>
            <pc:sldMk cId="2731970819" sldId="283"/>
            <ac:picMk id="4" creationId="{10FACF60-96D3-21C7-B747-376C6BF06919}"/>
          </ac:picMkLst>
        </pc:picChg>
      </pc:sldChg>
      <pc:sldChg chg="addSp delSp modSp add mod">
        <pc:chgData name="Brian Thomas" userId="3dc2350c-5436-492b-8d86-5499cc3c420c" providerId="ADAL" clId="{4F8619D0-5033-4371-9155-54104CC8063F}" dt="2023-11-04T12:21:48.683" v="4831" actId="14100"/>
        <pc:sldMkLst>
          <pc:docMk/>
          <pc:sldMk cId="3556976602" sldId="284"/>
        </pc:sldMkLst>
        <pc:spChg chg="add mod">
          <ac:chgData name="Brian Thomas" userId="3dc2350c-5436-492b-8d86-5499cc3c420c" providerId="ADAL" clId="{4F8619D0-5033-4371-9155-54104CC8063F}" dt="2023-11-04T12:21:48.683" v="4831" actId="14100"/>
          <ac:spMkLst>
            <pc:docMk/>
            <pc:sldMk cId="3556976602" sldId="284"/>
            <ac:spMk id="7" creationId="{25AF1BF8-63BE-9B4D-C3D2-18610C86256D}"/>
          </ac:spMkLst>
        </pc:spChg>
        <pc:spChg chg="mod">
          <ac:chgData name="Brian Thomas" userId="3dc2350c-5436-492b-8d86-5499cc3c420c" providerId="ADAL" clId="{4F8619D0-5033-4371-9155-54104CC8063F}" dt="2023-11-04T12:21:16.197" v="4800" actId="14100"/>
          <ac:spMkLst>
            <pc:docMk/>
            <pc:sldMk cId="3556976602" sldId="284"/>
            <ac:spMk id="104" creationId="{00000000-0000-0000-0000-000000000000}"/>
          </ac:spMkLst>
        </pc:spChg>
        <pc:picChg chg="add mod">
          <ac:chgData name="Brian Thomas" userId="3dc2350c-5436-492b-8d86-5499cc3c420c" providerId="ADAL" clId="{4F8619D0-5033-4371-9155-54104CC8063F}" dt="2023-11-04T11:55:53.864" v="3603" actId="14100"/>
          <ac:picMkLst>
            <pc:docMk/>
            <pc:sldMk cId="3556976602" sldId="284"/>
            <ac:picMk id="3" creationId="{8FA0098F-A255-59E2-ABF1-B70EBA82E058}"/>
          </ac:picMkLst>
        </pc:picChg>
        <pc:picChg chg="del">
          <ac:chgData name="Brian Thomas" userId="3dc2350c-5436-492b-8d86-5499cc3c420c" providerId="ADAL" clId="{4F8619D0-5033-4371-9155-54104CC8063F}" dt="2023-11-04T11:53:58.005" v="3586" actId="478"/>
          <ac:picMkLst>
            <pc:docMk/>
            <pc:sldMk cId="3556976602" sldId="284"/>
            <ac:picMk id="4" creationId="{10FACF60-96D3-21C7-B747-376C6BF06919}"/>
          </ac:picMkLst>
        </pc:picChg>
        <pc:picChg chg="add mod">
          <ac:chgData name="Brian Thomas" userId="3dc2350c-5436-492b-8d86-5499cc3c420c" providerId="ADAL" clId="{4F8619D0-5033-4371-9155-54104CC8063F}" dt="2023-11-04T11:58:30.776" v="3735" actId="14100"/>
          <ac:picMkLst>
            <pc:docMk/>
            <pc:sldMk cId="3556976602" sldId="284"/>
            <ac:picMk id="6" creationId="{CFA38E1A-7730-AC0D-E11C-01FD6A46F072}"/>
          </ac:picMkLst>
        </pc:picChg>
      </pc:sldChg>
      <pc:sldChg chg="addSp delSp modSp add mod">
        <pc:chgData name="Brian Thomas" userId="3dc2350c-5436-492b-8d86-5499cc3c420c" providerId="ADAL" clId="{4F8619D0-5033-4371-9155-54104CC8063F}" dt="2023-11-04T12:20:34.536" v="4788" actId="14100"/>
        <pc:sldMkLst>
          <pc:docMk/>
          <pc:sldMk cId="384207001" sldId="285"/>
        </pc:sldMkLst>
        <pc:spChg chg="add mod">
          <ac:chgData name="Brian Thomas" userId="3dc2350c-5436-492b-8d86-5499cc3c420c" providerId="ADAL" clId="{4F8619D0-5033-4371-9155-54104CC8063F}" dt="2023-11-04T12:20:34.536" v="4788" actId="14100"/>
          <ac:spMkLst>
            <pc:docMk/>
            <pc:sldMk cId="384207001" sldId="285"/>
            <ac:spMk id="8" creationId="{EB7656A6-0118-C362-3ABB-718796BDAA57}"/>
          </ac:spMkLst>
        </pc:spChg>
        <pc:spChg chg="mod">
          <ac:chgData name="Brian Thomas" userId="3dc2350c-5436-492b-8d86-5499cc3c420c" providerId="ADAL" clId="{4F8619D0-5033-4371-9155-54104CC8063F}" dt="2023-11-04T11:58:20.766" v="3734" actId="20577"/>
          <ac:spMkLst>
            <pc:docMk/>
            <pc:sldMk cId="384207001" sldId="285"/>
            <ac:spMk id="104" creationId="{00000000-0000-0000-0000-000000000000}"/>
          </ac:spMkLst>
        </pc:spChg>
        <pc:picChg chg="del">
          <ac:chgData name="Brian Thomas" userId="3dc2350c-5436-492b-8d86-5499cc3c420c" providerId="ADAL" clId="{4F8619D0-5033-4371-9155-54104CC8063F}" dt="2023-11-04T11:57:05.199" v="3625" actId="478"/>
          <ac:picMkLst>
            <pc:docMk/>
            <pc:sldMk cId="384207001" sldId="285"/>
            <ac:picMk id="3" creationId="{8FA0098F-A255-59E2-ABF1-B70EBA82E058}"/>
          </ac:picMkLst>
        </pc:picChg>
        <pc:picChg chg="add mod">
          <ac:chgData name="Brian Thomas" userId="3dc2350c-5436-492b-8d86-5499cc3c420c" providerId="ADAL" clId="{4F8619D0-5033-4371-9155-54104CC8063F}" dt="2023-11-04T11:57:07.834" v="3630" actId="1035"/>
          <ac:picMkLst>
            <pc:docMk/>
            <pc:sldMk cId="384207001" sldId="285"/>
            <ac:picMk id="4" creationId="{D31340B0-DF95-B215-134F-2DDAD6BB9842}"/>
          </ac:picMkLst>
        </pc:picChg>
        <pc:picChg chg="del">
          <ac:chgData name="Brian Thomas" userId="3dc2350c-5436-492b-8d86-5499cc3c420c" providerId="ADAL" clId="{4F8619D0-5033-4371-9155-54104CC8063F}" dt="2023-11-04T11:56:45.476" v="3618" actId="478"/>
          <ac:picMkLst>
            <pc:docMk/>
            <pc:sldMk cId="384207001" sldId="285"/>
            <ac:picMk id="6" creationId="{CFA38E1A-7730-AC0D-E11C-01FD6A46F072}"/>
          </ac:picMkLst>
        </pc:picChg>
        <pc:picChg chg="add mod">
          <ac:chgData name="Brian Thomas" userId="3dc2350c-5436-492b-8d86-5499cc3c420c" providerId="ADAL" clId="{4F8619D0-5033-4371-9155-54104CC8063F}" dt="2023-11-04T11:57:50.051" v="3684" actId="14100"/>
          <ac:picMkLst>
            <pc:docMk/>
            <pc:sldMk cId="384207001" sldId="285"/>
            <ac:picMk id="7" creationId="{9EA6BD0B-25EC-F9F9-0F7D-E399FCB678B2}"/>
          </ac:picMkLst>
        </pc:picChg>
      </pc:sldChg>
      <pc:sldChg chg="addSp delSp modSp add mod">
        <pc:chgData name="Brian Thomas" userId="3dc2350c-5436-492b-8d86-5499cc3c420c" providerId="ADAL" clId="{4F8619D0-5033-4371-9155-54104CC8063F}" dt="2023-11-04T12:22:18.370" v="4882" actId="20577"/>
        <pc:sldMkLst>
          <pc:docMk/>
          <pc:sldMk cId="1126736506" sldId="286"/>
        </pc:sldMkLst>
        <pc:spChg chg="mod">
          <ac:chgData name="Brian Thomas" userId="3dc2350c-5436-492b-8d86-5499cc3c420c" providerId="ADAL" clId="{4F8619D0-5033-4371-9155-54104CC8063F}" dt="2023-11-04T12:22:08.012" v="4843" actId="20577"/>
          <ac:spMkLst>
            <pc:docMk/>
            <pc:sldMk cId="1126736506" sldId="286"/>
            <ac:spMk id="8" creationId="{EB7656A6-0118-C362-3ABB-718796BDAA57}"/>
          </ac:spMkLst>
        </pc:spChg>
        <pc:spChg chg="mod">
          <ac:chgData name="Brian Thomas" userId="3dc2350c-5436-492b-8d86-5499cc3c420c" providerId="ADAL" clId="{4F8619D0-5033-4371-9155-54104CC8063F}" dt="2023-11-04T12:22:18.370" v="4882" actId="20577"/>
          <ac:spMkLst>
            <pc:docMk/>
            <pc:sldMk cId="1126736506" sldId="286"/>
            <ac:spMk id="104" creationId="{00000000-0000-0000-0000-000000000000}"/>
          </ac:spMkLst>
        </pc:spChg>
        <pc:picChg chg="add mod">
          <ac:chgData name="Brian Thomas" userId="3dc2350c-5436-492b-8d86-5499cc3c420c" providerId="ADAL" clId="{4F8619D0-5033-4371-9155-54104CC8063F}" dt="2023-11-04T11:59:28.334" v="3745" actId="1076"/>
          <ac:picMkLst>
            <pc:docMk/>
            <pc:sldMk cId="1126736506" sldId="286"/>
            <ac:picMk id="3" creationId="{7F556307-3DC4-D3CF-8256-C41A8CB8D8EE}"/>
          </ac:picMkLst>
        </pc:picChg>
        <pc:picChg chg="del">
          <ac:chgData name="Brian Thomas" userId="3dc2350c-5436-492b-8d86-5499cc3c420c" providerId="ADAL" clId="{4F8619D0-5033-4371-9155-54104CC8063F}" dt="2023-11-04T11:59:26.481" v="3744" actId="478"/>
          <ac:picMkLst>
            <pc:docMk/>
            <pc:sldMk cId="1126736506" sldId="286"/>
            <ac:picMk id="4" creationId="{D31340B0-DF95-B215-134F-2DDAD6BB9842}"/>
          </ac:picMkLst>
        </pc:picChg>
        <pc:picChg chg="add mod">
          <ac:chgData name="Brian Thomas" userId="3dc2350c-5436-492b-8d86-5499cc3c420c" providerId="ADAL" clId="{4F8619D0-5033-4371-9155-54104CC8063F}" dt="2023-11-04T11:59:54.783" v="3752" actId="1076"/>
          <ac:picMkLst>
            <pc:docMk/>
            <pc:sldMk cId="1126736506" sldId="286"/>
            <ac:picMk id="6" creationId="{2E66FDB4-09D4-2B68-E6F1-F86A32A826CB}"/>
          </ac:picMkLst>
        </pc:picChg>
        <pc:picChg chg="del">
          <ac:chgData name="Brian Thomas" userId="3dc2350c-5436-492b-8d86-5499cc3c420c" providerId="ADAL" clId="{4F8619D0-5033-4371-9155-54104CC8063F}" dt="2023-11-04T11:59:53.175" v="3751" actId="478"/>
          <ac:picMkLst>
            <pc:docMk/>
            <pc:sldMk cId="1126736506" sldId="286"/>
            <ac:picMk id="7" creationId="{9EA6BD0B-25EC-F9F9-0F7D-E399FCB678B2}"/>
          </ac:picMkLst>
        </pc:picChg>
      </pc:sldChg>
      <pc:sldChg chg="addSp delSp modSp add mod">
        <pc:chgData name="Brian Thomas" userId="3dc2350c-5436-492b-8d86-5499cc3c420c" providerId="ADAL" clId="{4F8619D0-5033-4371-9155-54104CC8063F}" dt="2023-11-04T12:02:40.255" v="3898" actId="20577"/>
        <pc:sldMkLst>
          <pc:docMk/>
          <pc:sldMk cId="3240851703" sldId="287"/>
        </pc:sldMkLst>
        <pc:spChg chg="mod">
          <ac:chgData name="Brian Thomas" userId="3dc2350c-5436-492b-8d86-5499cc3c420c" providerId="ADAL" clId="{4F8619D0-5033-4371-9155-54104CC8063F}" dt="2023-11-04T12:02:40.255" v="3898" actId="20577"/>
          <ac:spMkLst>
            <pc:docMk/>
            <pc:sldMk cId="3240851703" sldId="287"/>
            <ac:spMk id="8" creationId="{EB7656A6-0118-C362-3ABB-718796BDAA57}"/>
          </ac:spMkLst>
        </pc:spChg>
        <pc:spChg chg="mod">
          <ac:chgData name="Brian Thomas" userId="3dc2350c-5436-492b-8d86-5499cc3c420c" providerId="ADAL" clId="{4F8619D0-5033-4371-9155-54104CC8063F}" dt="2023-11-04T12:00:56.364" v="3802" actId="20577"/>
          <ac:spMkLst>
            <pc:docMk/>
            <pc:sldMk cId="3240851703" sldId="287"/>
            <ac:spMk id="104" creationId="{00000000-0000-0000-0000-000000000000}"/>
          </ac:spMkLst>
        </pc:spChg>
        <pc:picChg chg="del">
          <ac:chgData name="Brian Thomas" userId="3dc2350c-5436-492b-8d86-5499cc3c420c" providerId="ADAL" clId="{4F8619D0-5033-4371-9155-54104CC8063F}" dt="2023-11-04T12:00:47.744" v="3780" actId="478"/>
          <ac:picMkLst>
            <pc:docMk/>
            <pc:sldMk cId="3240851703" sldId="287"/>
            <ac:picMk id="3" creationId="{7F556307-3DC4-D3CF-8256-C41A8CB8D8EE}"/>
          </ac:picMkLst>
        </pc:picChg>
        <pc:picChg chg="add mod">
          <ac:chgData name="Brian Thomas" userId="3dc2350c-5436-492b-8d86-5499cc3c420c" providerId="ADAL" clId="{4F8619D0-5033-4371-9155-54104CC8063F}" dt="2023-11-04T12:00:49.132" v="3781" actId="1076"/>
          <ac:picMkLst>
            <pc:docMk/>
            <pc:sldMk cId="3240851703" sldId="287"/>
            <ac:picMk id="4" creationId="{E3C2BF92-449B-552A-142A-CDB993B08BA8}"/>
          </ac:picMkLst>
        </pc:picChg>
        <pc:picChg chg="del">
          <ac:chgData name="Brian Thomas" userId="3dc2350c-5436-492b-8d86-5499cc3c420c" providerId="ADAL" clId="{4F8619D0-5033-4371-9155-54104CC8063F}" dt="2023-11-04T12:02:13.660" v="3820" actId="478"/>
          <ac:picMkLst>
            <pc:docMk/>
            <pc:sldMk cId="3240851703" sldId="287"/>
            <ac:picMk id="6" creationId="{2E66FDB4-09D4-2B68-E6F1-F86A32A826CB}"/>
          </ac:picMkLst>
        </pc:picChg>
        <pc:picChg chg="add mod">
          <ac:chgData name="Brian Thomas" userId="3dc2350c-5436-492b-8d86-5499cc3c420c" providerId="ADAL" clId="{4F8619D0-5033-4371-9155-54104CC8063F}" dt="2023-11-04T12:02:15.434" v="3821" actId="1076"/>
          <ac:picMkLst>
            <pc:docMk/>
            <pc:sldMk cId="3240851703" sldId="287"/>
            <ac:picMk id="7" creationId="{6F2BD66B-FA6F-BFC5-439A-3EB797071BFA}"/>
          </ac:picMkLst>
        </pc:picChg>
      </pc:sldChg>
      <pc:sldChg chg="addSp delSp modSp add mod">
        <pc:chgData name="Brian Thomas" userId="3dc2350c-5436-492b-8d86-5499cc3c420c" providerId="ADAL" clId="{4F8619D0-5033-4371-9155-54104CC8063F}" dt="2023-11-04T12:04:35.660" v="3987" actId="14100"/>
        <pc:sldMkLst>
          <pc:docMk/>
          <pc:sldMk cId="3574555642" sldId="288"/>
        </pc:sldMkLst>
        <pc:spChg chg="mod">
          <ac:chgData name="Brian Thomas" userId="3dc2350c-5436-492b-8d86-5499cc3c420c" providerId="ADAL" clId="{4F8619D0-5033-4371-9155-54104CC8063F}" dt="2023-11-04T12:04:35.660" v="3987" actId="14100"/>
          <ac:spMkLst>
            <pc:docMk/>
            <pc:sldMk cId="3574555642" sldId="288"/>
            <ac:spMk id="8" creationId="{EB7656A6-0118-C362-3ABB-718796BDAA57}"/>
          </ac:spMkLst>
        </pc:spChg>
        <pc:spChg chg="mod">
          <ac:chgData name="Brian Thomas" userId="3dc2350c-5436-492b-8d86-5499cc3c420c" providerId="ADAL" clId="{4F8619D0-5033-4371-9155-54104CC8063F}" dt="2023-11-04T12:03:16.664" v="3923" actId="20577"/>
          <ac:spMkLst>
            <pc:docMk/>
            <pc:sldMk cId="3574555642" sldId="288"/>
            <ac:spMk id="104" creationId="{00000000-0000-0000-0000-000000000000}"/>
          </ac:spMkLst>
        </pc:spChg>
        <pc:picChg chg="add mod">
          <ac:chgData name="Brian Thomas" userId="3dc2350c-5436-492b-8d86-5499cc3c420c" providerId="ADAL" clId="{4F8619D0-5033-4371-9155-54104CC8063F}" dt="2023-11-04T12:03:09.055" v="3906" actId="1076"/>
          <ac:picMkLst>
            <pc:docMk/>
            <pc:sldMk cId="3574555642" sldId="288"/>
            <ac:picMk id="3" creationId="{066A91E6-A5F1-ED42-FF6C-9E7B5B1340EF}"/>
          </ac:picMkLst>
        </pc:picChg>
        <pc:picChg chg="del">
          <ac:chgData name="Brian Thomas" userId="3dc2350c-5436-492b-8d86-5499cc3c420c" providerId="ADAL" clId="{4F8619D0-5033-4371-9155-54104CC8063F}" dt="2023-11-04T12:03:06.251" v="3905" actId="478"/>
          <ac:picMkLst>
            <pc:docMk/>
            <pc:sldMk cId="3574555642" sldId="288"/>
            <ac:picMk id="4" creationId="{E3C2BF92-449B-552A-142A-CDB993B08BA8}"/>
          </ac:picMkLst>
        </pc:picChg>
        <pc:picChg chg="add mod">
          <ac:chgData name="Brian Thomas" userId="3dc2350c-5436-492b-8d86-5499cc3c420c" providerId="ADAL" clId="{4F8619D0-5033-4371-9155-54104CC8063F}" dt="2023-11-04T12:03:45.938" v="3930" actId="1076"/>
          <ac:picMkLst>
            <pc:docMk/>
            <pc:sldMk cId="3574555642" sldId="288"/>
            <ac:picMk id="6" creationId="{39A43CEA-9EA6-3D55-48C3-69EAE05CBAC8}"/>
          </ac:picMkLst>
        </pc:picChg>
        <pc:picChg chg="del">
          <ac:chgData name="Brian Thomas" userId="3dc2350c-5436-492b-8d86-5499cc3c420c" providerId="ADAL" clId="{4F8619D0-5033-4371-9155-54104CC8063F}" dt="2023-11-04T12:03:43.018" v="3929" actId="478"/>
          <ac:picMkLst>
            <pc:docMk/>
            <pc:sldMk cId="3574555642" sldId="288"/>
            <ac:picMk id="7" creationId="{6F2BD66B-FA6F-BFC5-439A-3EB797071BFA}"/>
          </ac:picMkLst>
        </pc:picChg>
      </pc:sldChg>
      <pc:sldChg chg="addSp delSp modSp add mod">
        <pc:chgData name="Brian Thomas" userId="3dc2350c-5436-492b-8d86-5499cc3c420c" providerId="ADAL" clId="{4F8619D0-5033-4371-9155-54104CC8063F}" dt="2023-11-04T12:22:53.286" v="4905" actId="20577"/>
        <pc:sldMkLst>
          <pc:docMk/>
          <pc:sldMk cId="1899274567" sldId="289"/>
        </pc:sldMkLst>
        <pc:spChg chg="mod">
          <ac:chgData name="Brian Thomas" userId="3dc2350c-5436-492b-8d86-5499cc3c420c" providerId="ADAL" clId="{4F8619D0-5033-4371-9155-54104CC8063F}" dt="2023-11-04T12:05:49.243" v="4031" actId="20577"/>
          <ac:spMkLst>
            <pc:docMk/>
            <pc:sldMk cId="1899274567" sldId="289"/>
            <ac:spMk id="8" creationId="{EB7656A6-0118-C362-3ABB-718796BDAA57}"/>
          </ac:spMkLst>
        </pc:spChg>
        <pc:spChg chg="mod">
          <ac:chgData name="Brian Thomas" userId="3dc2350c-5436-492b-8d86-5499cc3c420c" providerId="ADAL" clId="{4F8619D0-5033-4371-9155-54104CC8063F}" dt="2023-11-04T12:22:53.286" v="4905" actId="20577"/>
          <ac:spMkLst>
            <pc:docMk/>
            <pc:sldMk cId="1899274567" sldId="289"/>
            <ac:spMk id="104" creationId="{00000000-0000-0000-0000-000000000000}"/>
          </ac:spMkLst>
        </pc:spChg>
        <pc:picChg chg="del">
          <ac:chgData name="Brian Thomas" userId="3dc2350c-5436-492b-8d86-5499cc3c420c" providerId="ADAL" clId="{4F8619D0-5033-4371-9155-54104CC8063F}" dt="2023-11-04T12:05:09.037" v="3994" actId="478"/>
          <ac:picMkLst>
            <pc:docMk/>
            <pc:sldMk cId="1899274567" sldId="289"/>
            <ac:picMk id="3" creationId="{066A91E6-A5F1-ED42-FF6C-9E7B5B1340EF}"/>
          </ac:picMkLst>
        </pc:picChg>
        <pc:picChg chg="add mod">
          <ac:chgData name="Brian Thomas" userId="3dc2350c-5436-492b-8d86-5499cc3c420c" providerId="ADAL" clId="{4F8619D0-5033-4371-9155-54104CC8063F}" dt="2023-11-04T12:05:10.596" v="3995" actId="1076"/>
          <ac:picMkLst>
            <pc:docMk/>
            <pc:sldMk cId="1899274567" sldId="289"/>
            <ac:picMk id="4" creationId="{2E57900F-7903-BF2D-1D5D-11CF05D8F828}"/>
          </ac:picMkLst>
        </pc:picChg>
        <pc:picChg chg="del">
          <ac:chgData name="Brian Thomas" userId="3dc2350c-5436-492b-8d86-5499cc3c420c" providerId="ADAL" clId="{4F8619D0-5033-4371-9155-54104CC8063F}" dt="2023-11-04T12:05:39.736" v="4019" actId="478"/>
          <ac:picMkLst>
            <pc:docMk/>
            <pc:sldMk cId="1899274567" sldId="289"/>
            <ac:picMk id="6" creationId="{39A43CEA-9EA6-3D55-48C3-69EAE05CBAC8}"/>
          </ac:picMkLst>
        </pc:picChg>
        <pc:picChg chg="add mod">
          <ac:chgData name="Brian Thomas" userId="3dc2350c-5436-492b-8d86-5499cc3c420c" providerId="ADAL" clId="{4F8619D0-5033-4371-9155-54104CC8063F}" dt="2023-11-04T12:05:41.208" v="4020" actId="1076"/>
          <ac:picMkLst>
            <pc:docMk/>
            <pc:sldMk cId="1899274567" sldId="289"/>
            <ac:picMk id="7" creationId="{20153A7A-0F86-CD59-BBE4-6E0D8F59BC23}"/>
          </ac:picMkLst>
        </pc:picChg>
      </pc:sldChg>
      <pc:sldChg chg="addSp delSp modSp add mod">
        <pc:chgData name="Brian Thomas" userId="3dc2350c-5436-492b-8d86-5499cc3c420c" providerId="ADAL" clId="{4F8619D0-5033-4371-9155-54104CC8063F}" dt="2023-11-04T12:23:28.563" v="4947" actId="20577"/>
        <pc:sldMkLst>
          <pc:docMk/>
          <pc:sldMk cId="347968896" sldId="290"/>
        </pc:sldMkLst>
        <pc:spChg chg="mod">
          <ac:chgData name="Brian Thomas" userId="3dc2350c-5436-492b-8d86-5499cc3c420c" providerId="ADAL" clId="{4F8619D0-5033-4371-9155-54104CC8063F}" dt="2023-11-04T12:23:28.563" v="4947" actId="20577"/>
          <ac:spMkLst>
            <pc:docMk/>
            <pc:sldMk cId="347968896" sldId="290"/>
            <ac:spMk id="8" creationId="{EB7656A6-0118-C362-3ABB-718796BDAA57}"/>
          </ac:spMkLst>
        </pc:spChg>
        <pc:spChg chg="mod">
          <ac:chgData name="Brian Thomas" userId="3dc2350c-5436-492b-8d86-5499cc3c420c" providerId="ADAL" clId="{4F8619D0-5033-4371-9155-54104CC8063F}" dt="2023-11-04T12:06:25.409" v="4056" actId="20577"/>
          <ac:spMkLst>
            <pc:docMk/>
            <pc:sldMk cId="347968896" sldId="290"/>
            <ac:spMk id="104" creationId="{00000000-0000-0000-0000-000000000000}"/>
          </ac:spMkLst>
        </pc:spChg>
        <pc:picChg chg="add mod">
          <ac:chgData name="Brian Thomas" userId="3dc2350c-5436-492b-8d86-5499cc3c420c" providerId="ADAL" clId="{4F8619D0-5033-4371-9155-54104CC8063F}" dt="2023-11-04T12:06:19.758" v="4039" actId="1076"/>
          <ac:picMkLst>
            <pc:docMk/>
            <pc:sldMk cId="347968896" sldId="290"/>
            <ac:picMk id="3" creationId="{54E33F9C-6F60-BAFD-F8C0-A4FBD40A71A3}"/>
          </ac:picMkLst>
        </pc:picChg>
        <pc:picChg chg="del">
          <ac:chgData name="Brian Thomas" userId="3dc2350c-5436-492b-8d86-5499cc3c420c" providerId="ADAL" clId="{4F8619D0-5033-4371-9155-54104CC8063F}" dt="2023-11-04T12:06:18.499" v="4038" actId="478"/>
          <ac:picMkLst>
            <pc:docMk/>
            <pc:sldMk cId="347968896" sldId="290"/>
            <ac:picMk id="4" creationId="{2E57900F-7903-BF2D-1D5D-11CF05D8F828}"/>
          </ac:picMkLst>
        </pc:picChg>
        <pc:picChg chg="add mod">
          <ac:chgData name="Brian Thomas" userId="3dc2350c-5436-492b-8d86-5499cc3c420c" providerId="ADAL" clId="{4F8619D0-5033-4371-9155-54104CC8063F}" dt="2023-11-04T12:06:51.739" v="4063" actId="1076"/>
          <ac:picMkLst>
            <pc:docMk/>
            <pc:sldMk cId="347968896" sldId="290"/>
            <ac:picMk id="6" creationId="{B40EE21A-3734-10AC-D109-59B313D19F75}"/>
          </ac:picMkLst>
        </pc:picChg>
        <pc:picChg chg="del">
          <ac:chgData name="Brian Thomas" userId="3dc2350c-5436-492b-8d86-5499cc3c420c" providerId="ADAL" clId="{4F8619D0-5033-4371-9155-54104CC8063F}" dt="2023-11-04T12:06:50.163" v="4062" actId="478"/>
          <ac:picMkLst>
            <pc:docMk/>
            <pc:sldMk cId="347968896" sldId="290"/>
            <ac:picMk id="7" creationId="{20153A7A-0F86-CD59-BBE4-6E0D8F59BC23}"/>
          </ac:picMkLst>
        </pc:picChg>
      </pc:sldChg>
      <pc:sldChg chg="addSp delSp modSp add mod">
        <pc:chgData name="Brian Thomas" userId="3dc2350c-5436-492b-8d86-5499cc3c420c" providerId="ADAL" clId="{4F8619D0-5033-4371-9155-54104CC8063F}" dt="2023-11-04T12:24:19.127" v="4994" actId="20577"/>
        <pc:sldMkLst>
          <pc:docMk/>
          <pc:sldMk cId="820721992" sldId="291"/>
        </pc:sldMkLst>
        <pc:spChg chg="mod">
          <ac:chgData name="Brian Thomas" userId="3dc2350c-5436-492b-8d86-5499cc3c420c" providerId="ADAL" clId="{4F8619D0-5033-4371-9155-54104CC8063F}" dt="2023-11-04T12:24:19.127" v="4994" actId="20577"/>
          <ac:spMkLst>
            <pc:docMk/>
            <pc:sldMk cId="820721992" sldId="291"/>
            <ac:spMk id="8" creationId="{EB7656A6-0118-C362-3ABB-718796BDAA57}"/>
          </ac:spMkLst>
        </pc:spChg>
        <pc:spChg chg="mod">
          <ac:chgData name="Brian Thomas" userId="3dc2350c-5436-492b-8d86-5499cc3c420c" providerId="ADAL" clId="{4F8619D0-5033-4371-9155-54104CC8063F}" dt="2023-11-04T12:23:46.078" v="4955" actId="20577"/>
          <ac:spMkLst>
            <pc:docMk/>
            <pc:sldMk cId="820721992" sldId="291"/>
            <ac:spMk id="104" creationId="{00000000-0000-0000-0000-000000000000}"/>
          </ac:spMkLst>
        </pc:spChg>
        <pc:picChg chg="del">
          <ac:chgData name="Brian Thomas" userId="3dc2350c-5436-492b-8d86-5499cc3c420c" providerId="ADAL" clId="{4F8619D0-5033-4371-9155-54104CC8063F}" dt="2023-11-04T12:07:43.167" v="4074" actId="478"/>
          <ac:picMkLst>
            <pc:docMk/>
            <pc:sldMk cId="820721992" sldId="291"/>
            <ac:picMk id="3" creationId="{54E33F9C-6F60-BAFD-F8C0-A4FBD40A71A3}"/>
          </ac:picMkLst>
        </pc:picChg>
        <pc:picChg chg="add mod">
          <ac:chgData name="Brian Thomas" userId="3dc2350c-5436-492b-8d86-5499cc3c420c" providerId="ADAL" clId="{4F8619D0-5033-4371-9155-54104CC8063F}" dt="2023-11-04T12:07:45.849" v="4075" actId="1076"/>
          <ac:picMkLst>
            <pc:docMk/>
            <pc:sldMk cId="820721992" sldId="291"/>
            <ac:picMk id="4" creationId="{9E86563A-A15F-62F3-BA44-000D69537170}"/>
          </ac:picMkLst>
        </pc:picChg>
        <pc:picChg chg="del">
          <ac:chgData name="Brian Thomas" userId="3dc2350c-5436-492b-8d86-5499cc3c420c" providerId="ADAL" clId="{4F8619D0-5033-4371-9155-54104CC8063F}" dt="2023-11-04T12:08:14.033" v="4105" actId="478"/>
          <ac:picMkLst>
            <pc:docMk/>
            <pc:sldMk cId="820721992" sldId="291"/>
            <ac:picMk id="6" creationId="{B40EE21A-3734-10AC-D109-59B313D19F75}"/>
          </ac:picMkLst>
        </pc:picChg>
        <pc:picChg chg="add mod">
          <ac:chgData name="Brian Thomas" userId="3dc2350c-5436-492b-8d86-5499cc3c420c" providerId="ADAL" clId="{4F8619D0-5033-4371-9155-54104CC8063F}" dt="2023-11-04T12:08:15.404" v="4106" actId="1076"/>
          <ac:picMkLst>
            <pc:docMk/>
            <pc:sldMk cId="820721992" sldId="291"/>
            <ac:picMk id="7" creationId="{A3314555-1763-B1E4-E7B2-5B27D53F1D4B}"/>
          </ac:picMkLst>
        </pc:picChg>
      </pc:sldChg>
      <pc:sldChg chg="addSp delSp modSp add mod">
        <pc:chgData name="Brian Thomas" userId="3dc2350c-5436-492b-8d86-5499cc3c420c" providerId="ADAL" clId="{4F8619D0-5033-4371-9155-54104CC8063F}" dt="2023-11-04T12:10:31.450" v="4294" actId="20577"/>
        <pc:sldMkLst>
          <pc:docMk/>
          <pc:sldMk cId="600173447" sldId="292"/>
        </pc:sldMkLst>
        <pc:spChg chg="mod">
          <ac:chgData name="Brian Thomas" userId="3dc2350c-5436-492b-8d86-5499cc3c420c" providerId="ADAL" clId="{4F8619D0-5033-4371-9155-54104CC8063F}" dt="2023-11-04T12:09:29.076" v="4199" actId="20577"/>
          <ac:spMkLst>
            <pc:docMk/>
            <pc:sldMk cId="600173447" sldId="292"/>
            <ac:spMk id="8" creationId="{EB7656A6-0118-C362-3ABB-718796BDAA57}"/>
          </ac:spMkLst>
        </pc:spChg>
        <pc:spChg chg="mod">
          <ac:chgData name="Brian Thomas" userId="3dc2350c-5436-492b-8d86-5499cc3c420c" providerId="ADAL" clId="{4F8619D0-5033-4371-9155-54104CC8063F}" dt="2023-11-04T12:10:31.450" v="4294" actId="20577"/>
          <ac:spMkLst>
            <pc:docMk/>
            <pc:sldMk cId="600173447" sldId="292"/>
            <ac:spMk id="104" creationId="{00000000-0000-0000-0000-000000000000}"/>
          </ac:spMkLst>
        </pc:spChg>
        <pc:picChg chg="add mod">
          <ac:chgData name="Brian Thomas" userId="3dc2350c-5436-492b-8d86-5499cc3c420c" providerId="ADAL" clId="{4F8619D0-5033-4371-9155-54104CC8063F}" dt="2023-11-04T12:08:56.223" v="4136" actId="1076"/>
          <ac:picMkLst>
            <pc:docMk/>
            <pc:sldMk cId="600173447" sldId="292"/>
            <ac:picMk id="3" creationId="{9575330A-23F8-D2E3-5CAB-D4C547F19950}"/>
          </ac:picMkLst>
        </pc:picChg>
        <pc:picChg chg="del">
          <ac:chgData name="Brian Thomas" userId="3dc2350c-5436-492b-8d86-5499cc3c420c" providerId="ADAL" clId="{4F8619D0-5033-4371-9155-54104CC8063F}" dt="2023-11-04T12:09:49.107" v="4206" actId="478"/>
          <ac:picMkLst>
            <pc:docMk/>
            <pc:sldMk cId="600173447" sldId="292"/>
            <ac:picMk id="4" creationId="{9E86563A-A15F-62F3-BA44-000D69537170}"/>
          </ac:picMkLst>
        </pc:picChg>
        <pc:picChg chg="add mod">
          <ac:chgData name="Brian Thomas" userId="3dc2350c-5436-492b-8d86-5499cc3c420c" providerId="ADAL" clId="{4F8619D0-5033-4371-9155-54104CC8063F}" dt="2023-11-04T12:09:50.883" v="4207" actId="1076"/>
          <ac:picMkLst>
            <pc:docMk/>
            <pc:sldMk cId="600173447" sldId="292"/>
            <ac:picMk id="6" creationId="{4A4CBEF7-D3EE-D38E-B7D0-B7AFDD933EDB}"/>
          </ac:picMkLst>
        </pc:picChg>
        <pc:picChg chg="del">
          <ac:chgData name="Brian Thomas" userId="3dc2350c-5436-492b-8d86-5499cc3c420c" providerId="ADAL" clId="{4F8619D0-5033-4371-9155-54104CC8063F}" dt="2023-11-04T12:08:54.628" v="4135" actId="478"/>
          <ac:picMkLst>
            <pc:docMk/>
            <pc:sldMk cId="600173447" sldId="292"/>
            <ac:picMk id="7" creationId="{A3314555-1763-B1E4-E7B2-5B27D53F1D4B}"/>
          </ac:picMkLst>
        </pc:picChg>
      </pc:sldChg>
      <pc:sldChg chg="addSp delSp modSp add mod">
        <pc:chgData name="Brian Thomas" userId="3dc2350c-5436-492b-8d86-5499cc3c420c" providerId="ADAL" clId="{4F8619D0-5033-4371-9155-54104CC8063F}" dt="2023-11-04T12:11:44.154" v="4398" actId="20577"/>
        <pc:sldMkLst>
          <pc:docMk/>
          <pc:sldMk cId="1157318561" sldId="293"/>
        </pc:sldMkLst>
        <pc:spChg chg="mod">
          <ac:chgData name="Brian Thomas" userId="3dc2350c-5436-492b-8d86-5499cc3c420c" providerId="ADAL" clId="{4F8619D0-5033-4371-9155-54104CC8063F}" dt="2023-11-04T12:11:44.154" v="4398" actId="20577"/>
          <ac:spMkLst>
            <pc:docMk/>
            <pc:sldMk cId="1157318561" sldId="293"/>
            <ac:spMk id="8" creationId="{EB7656A6-0118-C362-3ABB-718796BDAA57}"/>
          </ac:spMkLst>
        </pc:spChg>
        <pc:spChg chg="mod">
          <ac:chgData name="Brian Thomas" userId="3dc2350c-5436-492b-8d86-5499cc3c420c" providerId="ADAL" clId="{4F8619D0-5033-4371-9155-54104CC8063F}" dt="2023-11-04T12:11:16.891" v="4356" actId="20577"/>
          <ac:spMkLst>
            <pc:docMk/>
            <pc:sldMk cId="1157318561" sldId="293"/>
            <ac:spMk id="104" creationId="{00000000-0000-0000-0000-000000000000}"/>
          </ac:spMkLst>
        </pc:spChg>
        <pc:picChg chg="del">
          <ac:chgData name="Brian Thomas" userId="3dc2350c-5436-492b-8d86-5499cc3c420c" providerId="ADAL" clId="{4F8619D0-5033-4371-9155-54104CC8063F}" dt="2023-11-04T12:11:31.908" v="4362" actId="478"/>
          <ac:picMkLst>
            <pc:docMk/>
            <pc:sldMk cId="1157318561" sldId="293"/>
            <ac:picMk id="3" creationId="{9575330A-23F8-D2E3-5CAB-D4C547F19950}"/>
          </ac:picMkLst>
        </pc:picChg>
        <pc:picChg chg="add mod">
          <ac:chgData name="Brian Thomas" userId="3dc2350c-5436-492b-8d86-5499cc3c420c" providerId="ADAL" clId="{4F8619D0-5033-4371-9155-54104CC8063F}" dt="2023-11-04T12:10:55.897" v="4302" actId="1076"/>
          <ac:picMkLst>
            <pc:docMk/>
            <pc:sldMk cId="1157318561" sldId="293"/>
            <ac:picMk id="4" creationId="{E27DED48-717A-A66D-4D37-D2752CAED53D}"/>
          </ac:picMkLst>
        </pc:picChg>
        <pc:picChg chg="del">
          <ac:chgData name="Brian Thomas" userId="3dc2350c-5436-492b-8d86-5499cc3c420c" providerId="ADAL" clId="{4F8619D0-5033-4371-9155-54104CC8063F}" dt="2023-11-04T12:10:54.264" v="4301" actId="478"/>
          <ac:picMkLst>
            <pc:docMk/>
            <pc:sldMk cId="1157318561" sldId="293"/>
            <ac:picMk id="6" creationId="{4A4CBEF7-D3EE-D38E-B7D0-B7AFDD933EDB}"/>
          </ac:picMkLst>
        </pc:picChg>
        <pc:picChg chg="add mod">
          <ac:chgData name="Brian Thomas" userId="3dc2350c-5436-492b-8d86-5499cc3c420c" providerId="ADAL" clId="{4F8619D0-5033-4371-9155-54104CC8063F}" dt="2023-11-04T12:11:33.508" v="4363" actId="1076"/>
          <ac:picMkLst>
            <pc:docMk/>
            <pc:sldMk cId="1157318561" sldId="293"/>
            <ac:picMk id="7" creationId="{BD24A094-66B4-742A-C4BC-5C65527422EF}"/>
          </ac:picMkLst>
        </pc:picChg>
      </pc:sldChg>
      <pc:sldChg chg="addSp delSp modSp add mod">
        <pc:chgData name="Brian Thomas" userId="3dc2350c-5436-492b-8d86-5499cc3c420c" providerId="ADAL" clId="{4F8619D0-5033-4371-9155-54104CC8063F}" dt="2023-11-04T12:24:59.589" v="5014" actId="20577"/>
        <pc:sldMkLst>
          <pc:docMk/>
          <pc:sldMk cId="3004630406" sldId="294"/>
        </pc:sldMkLst>
        <pc:spChg chg="mod">
          <ac:chgData name="Brian Thomas" userId="3dc2350c-5436-492b-8d86-5499cc3c420c" providerId="ADAL" clId="{4F8619D0-5033-4371-9155-54104CC8063F}" dt="2023-11-04T12:24:59.589" v="5014" actId="20577"/>
          <ac:spMkLst>
            <pc:docMk/>
            <pc:sldMk cId="3004630406" sldId="294"/>
            <ac:spMk id="8" creationId="{EB7656A6-0118-C362-3ABB-718796BDAA57}"/>
          </ac:spMkLst>
        </pc:spChg>
        <pc:spChg chg="mod">
          <ac:chgData name="Brian Thomas" userId="3dc2350c-5436-492b-8d86-5499cc3c420c" providerId="ADAL" clId="{4F8619D0-5033-4371-9155-54104CC8063F}" dt="2023-11-04T12:24:53.429" v="5002" actId="20577"/>
          <ac:spMkLst>
            <pc:docMk/>
            <pc:sldMk cId="3004630406" sldId="294"/>
            <ac:spMk id="104" creationId="{00000000-0000-0000-0000-000000000000}"/>
          </ac:spMkLst>
        </pc:spChg>
        <pc:picChg chg="add mod">
          <ac:chgData name="Brian Thomas" userId="3dc2350c-5436-492b-8d86-5499cc3c420c" providerId="ADAL" clId="{4F8619D0-5033-4371-9155-54104CC8063F}" dt="2023-11-04T12:12:16.840" v="4406" actId="1076"/>
          <ac:picMkLst>
            <pc:docMk/>
            <pc:sldMk cId="3004630406" sldId="294"/>
            <ac:picMk id="3" creationId="{6D9E7280-5483-B13A-CF26-668FA638B696}"/>
          </ac:picMkLst>
        </pc:picChg>
        <pc:picChg chg="del">
          <ac:chgData name="Brian Thomas" userId="3dc2350c-5436-492b-8d86-5499cc3c420c" providerId="ADAL" clId="{4F8619D0-5033-4371-9155-54104CC8063F}" dt="2023-11-04T12:12:14.328" v="4405" actId="478"/>
          <ac:picMkLst>
            <pc:docMk/>
            <pc:sldMk cId="3004630406" sldId="294"/>
            <ac:picMk id="4" creationId="{E27DED48-717A-A66D-4D37-D2752CAED53D}"/>
          </ac:picMkLst>
        </pc:picChg>
        <pc:picChg chg="add mod">
          <ac:chgData name="Brian Thomas" userId="3dc2350c-5436-492b-8d86-5499cc3c420c" providerId="ADAL" clId="{4F8619D0-5033-4371-9155-54104CC8063F}" dt="2023-11-04T12:12:43.175" v="4422" actId="1076"/>
          <ac:picMkLst>
            <pc:docMk/>
            <pc:sldMk cId="3004630406" sldId="294"/>
            <ac:picMk id="6" creationId="{8BF43E9F-6E18-C21B-39A1-41421ACAC16A}"/>
          </ac:picMkLst>
        </pc:picChg>
        <pc:picChg chg="del">
          <ac:chgData name="Brian Thomas" userId="3dc2350c-5436-492b-8d86-5499cc3c420c" providerId="ADAL" clId="{4F8619D0-5033-4371-9155-54104CC8063F}" dt="2023-11-04T12:12:41.639" v="4421" actId="478"/>
          <ac:picMkLst>
            <pc:docMk/>
            <pc:sldMk cId="3004630406" sldId="294"/>
            <ac:picMk id="7" creationId="{BD24A094-66B4-742A-C4BC-5C65527422EF}"/>
          </ac:picMkLst>
        </pc:picChg>
      </pc:sldChg>
      <pc:sldChg chg="addSp delSp modSp add mod">
        <pc:chgData name="Brian Thomas" userId="3dc2350c-5436-492b-8d86-5499cc3c420c" providerId="ADAL" clId="{4F8619D0-5033-4371-9155-54104CC8063F}" dt="2023-11-04T12:25:15.476" v="5016" actId="20577"/>
        <pc:sldMkLst>
          <pc:docMk/>
          <pc:sldMk cId="3697210183" sldId="295"/>
        </pc:sldMkLst>
        <pc:spChg chg="mod">
          <ac:chgData name="Brian Thomas" userId="3dc2350c-5436-492b-8d86-5499cc3c420c" providerId="ADAL" clId="{4F8619D0-5033-4371-9155-54104CC8063F}" dt="2023-11-04T12:14:02.458" v="4569" actId="20577"/>
          <ac:spMkLst>
            <pc:docMk/>
            <pc:sldMk cId="3697210183" sldId="295"/>
            <ac:spMk id="8" creationId="{EB7656A6-0118-C362-3ABB-718796BDAA57}"/>
          </ac:spMkLst>
        </pc:spChg>
        <pc:spChg chg="mod">
          <ac:chgData name="Brian Thomas" userId="3dc2350c-5436-492b-8d86-5499cc3c420c" providerId="ADAL" clId="{4F8619D0-5033-4371-9155-54104CC8063F}" dt="2023-11-04T12:25:15.476" v="5016" actId="20577"/>
          <ac:spMkLst>
            <pc:docMk/>
            <pc:sldMk cId="3697210183" sldId="295"/>
            <ac:spMk id="104" creationId="{00000000-0000-0000-0000-000000000000}"/>
          </ac:spMkLst>
        </pc:spChg>
        <pc:picChg chg="del">
          <ac:chgData name="Brian Thomas" userId="3dc2350c-5436-492b-8d86-5499cc3c420c" providerId="ADAL" clId="{4F8619D0-5033-4371-9155-54104CC8063F}" dt="2023-11-04T12:13:19.641" v="4484" actId="478"/>
          <ac:picMkLst>
            <pc:docMk/>
            <pc:sldMk cId="3697210183" sldId="295"/>
            <ac:picMk id="3" creationId="{6D9E7280-5483-B13A-CF26-668FA638B696}"/>
          </ac:picMkLst>
        </pc:picChg>
        <pc:picChg chg="add mod">
          <ac:chgData name="Brian Thomas" userId="3dc2350c-5436-492b-8d86-5499cc3c420c" providerId="ADAL" clId="{4F8619D0-5033-4371-9155-54104CC8063F}" dt="2023-11-04T12:13:20.943" v="4485" actId="1076"/>
          <ac:picMkLst>
            <pc:docMk/>
            <pc:sldMk cId="3697210183" sldId="295"/>
            <ac:picMk id="4" creationId="{6C8BAE19-3E28-0CC5-74DA-1DD6F88F19B8}"/>
          </ac:picMkLst>
        </pc:picChg>
        <pc:picChg chg="del">
          <ac:chgData name="Brian Thomas" userId="3dc2350c-5436-492b-8d86-5499cc3c420c" providerId="ADAL" clId="{4F8619D0-5033-4371-9155-54104CC8063F}" dt="2023-11-04T12:13:45.288" v="4525" actId="478"/>
          <ac:picMkLst>
            <pc:docMk/>
            <pc:sldMk cId="3697210183" sldId="295"/>
            <ac:picMk id="6" creationId="{8BF43E9F-6E18-C21B-39A1-41421ACAC16A}"/>
          </ac:picMkLst>
        </pc:picChg>
        <pc:picChg chg="add mod">
          <ac:chgData name="Brian Thomas" userId="3dc2350c-5436-492b-8d86-5499cc3c420c" providerId="ADAL" clId="{4F8619D0-5033-4371-9155-54104CC8063F}" dt="2023-11-04T12:13:46.676" v="4526" actId="1076"/>
          <ac:picMkLst>
            <pc:docMk/>
            <pc:sldMk cId="3697210183" sldId="295"/>
            <ac:picMk id="7" creationId="{CBC7E209-F076-E483-3183-95C1CDD2A2CD}"/>
          </ac:picMkLst>
        </pc:picChg>
      </pc:sldChg>
      <pc:sldChg chg="addSp delSp modSp add mod">
        <pc:chgData name="Brian Thomas" userId="3dc2350c-5436-492b-8d86-5499cc3c420c" providerId="ADAL" clId="{4F8619D0-5033-4371-9155-54104CC8063F}" dt="2023-11-04T12:15:38.576" v="4682" actId="20577"/>
        <pc:sldMkLst>
          <pc:docMk/>
          <pc:sldMk cId="4028952406" sldId="296"/>
        </pc:sldMkLst>
        <pc:spChg chg="mod">
          <ac:chgData name="Brian Thomas" userId="3dc2350c-5436-492b-8d86-5499cc3c420c" providerId="ADAL" clId="{4F8619D0-5033-4371-9155-54104CC8063F}" dt="2023-11-04T12:15:38.576" v="4682" actId="20577"/>
          <ac:spMkLst>
            <pc:docMk/>
            <pc:sldMk cId="4028952406" sldId="296"/>
            <ac:spMk id="8" creationId="{EB7656A6-0118-C362-3ABB-718796BDAA57}"/>
          </ac:spMkLst>
        </pc:spChg>
        <pc:spChg chg="mod">
          <ac:chgData name="Brian Thomas" userId="3dc2350c-5436-492b-8d86-5499cc3c420c" providerId="ADAL" clId="{4F8619D0-5033-4371-9155-54104CC8063F}" dt="2023-11-04T12:15:06.196" v="4632" actId="20577"/>
          <ac:spMkLst>
            <pc:docMk/>
            <pc:sldMk cId="4028952406" sldId="296"/>
            <ac:spMk id="104" creationId="{00000000-0000-0000-0000-000000000000}"/>
          </ac:spMkLst>
        </pc:spChg>
        <pc:picChg chg="add mod">
          <ac:chgData name="Brian Thomas" userId="3dc2350c-5436-492b-8d86-5499cc3c420c" providerId="ADAL" clId="{4F8619D0-5033-4371-9155-54104CC8063F}" dt="2023-11-04T12:14:41.434" v="4577" actId="1076"/>
          <ac:picMkLst>
            <pc:docMk/>
            <pc:sldMk cId="4028952406" sldId="296"/>
            <ac:picMk id="3" creationId="{9C29E485-6EE8-5A6B-FE88-E22769F52A22}"/>
          </ac:picMkLst>
        </pc:picChg>
        <pc:picChg chg="del">
          <ac:chgData name="Brian Thomas" userId="3dc2350c-5436-492b-8d86-5499cc3c420c" providerId="ADAL" clId="{4F8619D0-5033-4371-9155-54104CC8063F}" dt="2023-11-04T12:14:39.858" v="4576" actId="478"/>
          <ac:picMkLst>
            <pc:docMk/>
            <pc:sldMk cId="4028952406" sldId="296"/>
            <ac:picMk id="4" creationId="{6C8BAE19-3E28-0CC5-74DA-1DD6F88F19B8}"/>
          </ac:picMkLst>
        </pc:picChg>
        <pc:picChg chg="add mod">
          <ac:chgData name="Brian Thomas" userId="3dc2350c-5436-492b-8d86-5499cc3c420c" providerId="ADAL" clId="{4F8619D0-5033-4371-9155-54104CC8063F}" dt="2023-11-04T12:15:22.747" v="4639" actId="1076"/>
          <ac:picMkLst>
            <pc:docMk/>
            <pc:sldMk cId="4028952406" sldId="296"/>
            <ac:picMk id="6" creationId="{CAFC71C2-E457-D269-C348-C14F3CD13499}"/>
          </ac:picMkLst>
        </pc:picChg>
        <pc:picChg chg="del">
          <ac:chgData name="Brian Thomas" userId="3dc2350c-5436-492b-8d86-5499cc3c420c" providerId="ADAL" clId="{4F8619D0-5033-4371-9155-54104CC8063F}" dt="2023-11-04T12:15:21.258" v="4638" actId="478"/>
          <ac:picMkLst>
            <pc:docMk/>
            <pc:sldMk cId="4028952406" sldId="296"/>
            <ac:picMk id="7" creationId="{CBC7E209-F076-E483-3183-95C1CDD2A2CD}"/>
          </ac:picMkLst>
        </pc:picChg>
      </pc:sldChg>
    </pc:docChg>
  </pc:docChgLst>
  <pc:docChgLst>
    <pc:chgData name="Brian Thomas" userId="3dc2350c-5436-492b-8d86-5499cc3c420c" providerId="ADAL" clId="{12C38BAC-3ABF-4842-97B2-0A87FC2020EA}"/>
    <pc:docChg chg="undo custSel addSld delSld modSld sldOrd modNotesMaster">
      <pc:chgData name="Brian Thomas" userId="3dc2350c-5436-492b-8d86-5499cc3c420c" providerId="ADAL" clId="{12C38BAC-3ABF-4842-97B2-0A87FC2020EA}" dt="2023-09-06T15:37:06.141" v="2637" actId="1036"/>
      <pc:docMkLst>
        <pc:docMk/>
      </pc:docMkLst>
      <pc:sldChg chg="modSp mod modNotes">
        <pc:chgData name="Brian Thomas" userId="3dc2350c-5436-492b-8d86-5499cc3c420c" providerId="ADAL" clId="{12C38BAC-3ABF-4842-97B2-0A87FC2020EA}" dt="2023-09-06T15:37:06.141" v="2637" actId="1036"/>
        <pc:sldMkLst>
          <pc:docMk/>
          <pc:sldMk cId="0" sldId="256"/>
        </pc:sldMkLst>
        <pc:spChg chg="mod">
          <ac:chgData name="Brian Thomas" userId="3dc2350c-5436-492b-8d86-5499cc3c420c" providerId="ADAL" clId="{12C38BAC-3ABF-4842-97B2-0A87FC2020EA}" dt="2023-09-06T14:44:02.990" v="6" actId="20577"/>
          <ac:spMkLst>
            <pc:docMk/>
            <pc:sldMk cId="0" sldId="256"/>
            <ac:spMk id="79" creationId="{00000000-0000-0000-0000-000000000000}"/>
          </ac:spMkLst>
        </pc:spChg>
        <pc:picChg chg="mod">
          <ac:chgData name="Brian Thomas" userId="3dc2350c-5436-492b-8d86-5499cc3c420c" providerId="ADAL" clId="{12C38BAC-3ABF-4842-97B2-0A87FC2020EA}" dt="2023-09-06T15:37:06.141" v="2637" actId="1036"/>
          <ac:picMkLst>
            <pc:docMk/>
            <pc:sldMk cId="0" sldId="256"/>
            <ac:picMk id="80" creationId="{00000000-0000-0000-0000-000000000000}"/>
          </ac:picMkLst>
        </pc:picChg>
      </pc:sldChg>
      <pc:sldChg chg="modSp mod modNotes">
        <pc:chgData name="Brian Thomas" userId="3dc2350c-5436-492b-8d86-5499cc3c420c" providerId="ADAL" clId="{12C38BAC-3ABF-4842-97B2-0A87FC2020EA}" dt="2023-09-06T15:36:34.881" v="2636"/>
        <pc:sldMkLst>
          <pc:docMk/>
          <pc:sldMk cId="0" sldId="258"/>
        </pc:sldMkLst>
        <pc:spChg chg="mod">
          <ac:chgData name="Brian Thomas" userId="3dc2350c-5436-492b-8d86-5499cc3c420c" providerId="ADAL" clId="{12C38BAC-3ABF-4842-97B2-0A87FC2020EA}" dt="2023-09-06T15:13:50.164" v="1122" actId="20577"/>
          <ac:spMkLst>
            <pc:docMk/>
            <pc:sldMk cId="0" sldId="258"/>
            <ac:spMk id="92" creationId="{00000000-0000-0000-0000-000000000000}"/>
          </ac:spMkLst>
        </pc:spChg>
      </pc:sldChg>
      <pc:sldChg chg="modNotes">
        <pc:chgData name="Brian Thomas" userId="3dc2350c-5436-492b-8d86-5499cc3c420c" providerId="ADAL" clId="{12C38BAC-3ABF-4842-97B2-0A87FC2020EA}" dt="2023-09-06T15:36:34.881" v="2636"/>
        <pc:sldMkLst>
          <pc:docMk/>
          <pc:sldMk cId="0" sldId="265"/>
        </pc:sldMkLst>
      </pc:sldChg>
      <pc:sldChg chg="del">
        <pc:chgData name="Brian Thomas" userId="3dc2350c-5436-492b-8d86-5499cc3c420c" providerId="ADAL" clId="{12C38BAC-3ABF-4842-97B2-0A87FC2020EA}" dt="2023-09-06T14:45:07.728" v="7" actId="47"/>
        <pc:sldMkLst>
          <pc:docMk/>
          <pc:sldMk cId="2601904105" sldId="266"/>
        </pc:sldMkLst>
      </pc:sldChg>
      <pc:sldChg chg="modSp mod modNotes">
        <pc:chgData name="Brian Thomas" userId="3dc2350c-5436-492b-8d86-5499cc3c420c" providerId="ADAL" clId="{12C38BAC-3ABF-4842-97B2-0A87FC2020EA}" dt="2023-09-06T15:36:34.881" v="2636"/>
        <pc:sldMkLst>
          <pc:docMk/>
          <pc:sldMk cId="620189567" sldId="267"/>
        </pc:sldMkLst>
        <pc:spChg chg="mod">
          <ac:chgData name="Brian Thomas" userId="3dc2350c-5436-492b-8d86-5499cc3c420c" providerId="ADAL" clId="{12C38BAC-3ABF-4842-97B2-0A87FC2020EA}" dt="2023-09-06T14:54:17.513" v="553" actId="20577"/>
          <ac:spMkLst>
            <pc:docMk/>
            <pc:sldMk cId="620189567" sldId="267"/>
            <ac:spMk id="92" creationId="{00000000-0000-0000-0000-000000000000}"/>
          </ac:spMkLst>
        </pc:spChg>
      </pc:sldChg>
      <pc:sldChg chg="modSp mod modNotes">
        <pc:chgData name="Brian Thomas" userId="3dc2350c-5436-492b-8d86-5499cc3c420c" providerId="ADAL" clId="{12C38BAC-3ABF-4842-97B2-0A87FC2020EA}" dt="2023-09-06T15:36:34.881" v="2636"/>
        <pc:sldMkLst>
          <pc:docMk/>
          <pc:sldMk cId="2561298163" sldId="268"/>
        </pc:sldMkLst>
        <pc:spChg chg="mod">
          <ac:chgData name="Brian Thomas" userId="3dc2350c-5436-492b-8d86-5499cc3c420c" providerId="ADAL" clId="{12C38BAC-3ABF-4842-97B2-0A87FC2020EA}" dt="2023-09-06T15:34:03.802" v="2581" actId="20577"/>
          <ac:spMkLst>
            <pc:docMk/>
            <pc:sldMk cId="2561298163" sldId="268"/>
            <ac:spMk id="92" creationId="{00000000-0000-0000-0000-000000000000}"/>
          </ac:spMkLst>
        </pc:spChg>
      </pc:sldChg>
      <pc:sldChg chg="del">
        <pc:chgData name="Brian Thomas" userId="3dc2350c-5436-492b-8d86-5499cc3c420c" providerId="ADAL" clId="{12C38BAC-3ABF-4842-97B2-0A87FC2020EA}" dt="2023-09-06T14:45:07.728" v="7" actId="47"/>
        <pc:sldMkLst>
          <pc:docMk/>
          <pc:sldMk cId="2726182153" sldId="269"/>
        </pc:sldMkLst>
      </pc:sldChg>
      <pc:sldChg chg="del">
        <pc:chgData name="Brian Thomas" userId="3dc2350c-5436-492b-8d86-5499cc3c420c" providerId="ADAL" clId="{12C38BAC-3ABF-4842-97B2-0A87FC2020EA}" dt="2023-09-06T14:45:07.728" v="7" actId="47"/>
        <pc:sldMkLst>
          <pc:docMk/>
          <pc:sldMk cId="1131208647" sldId="270"/>
        </pc:sldMkLst>
      </pc:sldChg>
      <pc:sldChg chg="addSp delSp modSp mod modNotes">
        <pc:chgData name="Brian Thomas" userId="3dc2350c-5436-492b-8d86-5499cc3c420c" providerId="ADAL" clId="{12C38BAC-3ABF-4842-97B2-0A87FC2020EA}" dt="2023-09-06T15:36:34.881" v="2636"/>
        <pc:sldMkLst>
          <pc:docMk/>
          <pc:sldMk cId="1559348736" sldId="271"/>
        </pc:sldMkLst>
        <pc:spChg chg="mod">
          <ac:chgData name="Brian Thomas" userId="3dc2350c-5436-492b-8d86-5499cc3c420c" providerId="ADAL" clId="{12C38BAC-3ABF-4842-97B2-0A87FC2020EA}" dt="2023-09-06T15:07:12.076" v="758" actId="20577"/>
          <ac:spMkLst>
            <pc:docMk/>
            <pc:sldMk cId="1559348736" sldId="271"/>
            <ac:spMk id="104" creationId="{00000000-0000-0000-0000-000000000000}"/>
          </ac:spMkLst>
        </pc:spChg>
        <pc:picChg chg="add mod">
          <ac:chgData name="Brian Thomas" userId="3dc2350c-5436-492b-8d86-5499cc3c420c" providerId="ADAL" clId="{12C38BAC-3ABF-4842-97B2-0A87FC2020EA}" dt="2023-09-06T15:06:19.173" v="710" actId="1076"/>
          <ac:picMkLst>
            <pc:docMk/>
            <pc:sldMk cId="1559348736" sldId="271"/>
            <ac:picMk id="3" creationId="{78B20023-54CB-E469-A42F-6F9FEAC791BB}"/>
          </ac:picMkLst>
        </pc:picChg>
        <pc:picChg chg="del">
          <ac:chgData name="Brian Thomas" userId="3dc2350c-5436-492b-8d86-5499cc3c420c" providerId="ADAL" clId="{12C38BAC-3ABF-4842-97B2-0A87FC2020EA}" dt="2023-09-06T14:56:47.318" v="554" actId="478"/>
          <ac:picMkLst>
            <pc:docMk/>
            <pc:sldMk cId="1559348736" sldId="271"/>
            <ac:picMk id="5" creationId="{CFEE9359-C1FD-3952-207A-A2ADF6CE5508}"/>
          </ac:picMkLst>
        </pc:picChg>
        <pc:picChg chg="add del mod">
          <ac:chgData name="Brian Thomas" userId="3dc2350c-5436-492b-8d86-5499cc3c420c" providerId="ADAL" clId="{12C38BAC-3ABF-4842-97B2-0A87FC2020EA}" dt="2023-09-06T15:05:53.547" v="706" actId="478"/>
          <ac:picMkLst>
            <pc:docMk/>
            <pc:sldMk cId="1559348736" sldId="271"/>
            <ac:picMk id="6" creationId="{1A4F7648-BBC0-C3C5-9CF4-D5F9454376D9}"/>
          </ac:picMkLst>
        </pc:picChg>
        <pc:picChg chg="add del mod">
          <ac:chgData name="Brian Thomas" userId="3dc2350c-5436-492b-8d86-5499cc3c420c" providerId="ADAL" clId="{12C38BAC-3ABF-4842-97B2-0A87FC2020EA}" dt="2023-09-06T15:05:52.175" v="705" actId="478"/>
          <ac:picMkLst>
            <pc:docMk/>
            <pc:sldMk cId="1559348736" sldId="271"/>
            <ac:picMk id="7" creationId="{2B0384A6-0BAC-8CFF-B003-96B7C467DF46}"/>
          </ac:picMkLst>
        </pc:picChg>
        <pc:picChg chg="add del mod">
          <ac:chgData name="Brian Thomas" userId="3dc2350c-5436-492b-8d86-5499cc3c420c" providerId="ADAL" clId="{12C38BAC-3ABF-4842-97B2-0A87FC2020EA}" dt="2023-09-06T15:05:50.427" v="703" actId="478"/>
          <ac:picMkLst>
            <pc:docMk/>
            <pc:sldMk cId="1559348736" sldId="271"/>
            <ac:picMk id="9" creationId="{15951D5E-9847-145F-5E7B-01A869579AAB}"/>
          </ac:picMkLst>
        </pc:picChg>
        <pc:picChg chg="add del mod">
          <ac:chgData name="Brian Thomas" userId="3dc2350c-5436-492b-8d86-5499cc3c420c" providerId="ADAL" clId="{12C38BAC-3ABF-4842-97B2-0A87FC2020EA}" dt="2023-09-06T15:05:51.217" v="704" actId="478"/>
          <ac:picMkLst>
            <pc:docMk/>
            <pc:sldMk cId="1559348736" sldId="271"/>
            <ac:picMk id="11" creationId="{A984C920-7ACC-0DBE-0DCA-50B7DF0F95A1}"/>
          </ac:picMkLst>
        </pc:picChg>
        <pc:picChg chg="add mod">
          <ac:chgData name="Brian Thomas" userId="3dc2350c-5436-492b-8d86-5499cc3c420c" providerId="ADAL" clId="{12C38BAC-3ABF-4842-97B2-0A87FC2020EA}" dt="2023-09-06T15:06:19.173" v="710" actId="1076"/>
          <ac:picMkLst>
            <pc:docMk/>
            <pc:sldMk cId="1559348736" sldId="271"/>
            <ac:picMk id="13" creationId="{E0A9ED63-7340-4BDE-38B9-795549FE6A29}"/>
          </ac:picMkLst>
        </pc:picChg>
        <pc:picChg chg="add mod">
          <ac:chgData name="Brian Thomas" userId="3dc2350c-5436-492b-8d86-5499cc3c420c" providerId="ADAL" clId="{12C38BAC-3ABF-4842-97B2-0A87FC2020EA}" dt="2023-09-06T15:06:19.173" v="710" actId="1076"/>
          <ac:picMkLst>
            <pc:docMk/>
            <pc:sldMk cId="1559348736" sldId="271"/>
            <ac:picMk id="15" creationId="{3DF9E1C0-7F01-C4FC-647E-B36533F48E59}"/>
          </ac:picMkLst>
        </pc:picChg>
        <pc:picChg chg="add del mod">
          <ac:chgData name="Brian Thomas" userId="3dc2350c-5436-492b-8d86-5499cc3c420c" providerId="ADAL" clId="{12C38BAC-3ABF-4842-97B2-0A87FC2020EA}" dt="2023-09-06T15:05:49.571" v="702" actId="478"/>
          <ac:picMkLst>
            <pc:docMk/>
            <pc:sldMk cId="1559348736" sldId="271"/>
            <ac:picMk id="17" creationId="{786C88AD-B864-56A8-592F-D9DFB65947AE}"/>
          </ac:picMkLst>
        </pc:picChg>
      </pc:sldChg>
      <pc:sldChg chg="addSp delSp modSp mod modNotes">
        <pc:chgData name="Brian Thomas" userId="3dc2350c-5436-492b-8d86-5499cc3c420c" providerId="ADAL" clId="{12C38BAC-3ABF-4842-97B2-0A87FC2020EA}" dt="2023-09-06T15:36:34.881" v="2636"/>
        <pc:sldMkLst>
          <pc:docMk/>
          <pc:sldMk cId="905598132" sldId="272"/>
        </pc:sldMkLst>
        <pc:spChg chg="mod">
          <ac:chgData name="Brian Thomas" userId="3dc2350c-5436-492b-8d86-5499cc3c420c" providerId="ADAL" clId="{12C38BAC-3ABF-4842-97B2-0A87FC2020EA}" dt="2023-09-06T15:17:07.465" v="1170" actId="1076"/>
          <ac:spMkLst>
            <pc:docMk/>
            <pc:sldMk cId="905598132" sldId="272"/>
            <ac:spMk id="104" creationId="{00000000-0000-0000-0000-000000000000}"/>
          </ac:spMkLst>
        </pc:spChg>
        <pc:picChg chg="del">
          <ac:chgData name="Brian Thomas" userId="3dc2350c-5436-492b-8d86-5499cc3c420c" providerId="ADAL" clId="{12C38BAC-3ABF-4842-97B2-0A87FC2020EA}" dt="2023-09-06T15:14:47.138" v="1140" actId="478"/>
          <ac:picMkLst>
            <pc:docMk/>
            <pc:sldMk cId="905598132" sldId="272"/>
            <ac:picMk id="3" creationId="{58A0E290-D8AA-383F-7E49-CF9D64B16B49}"/>
          </ac:picMkLst>
        </pc:picChg>
        <pc:picChg chg="add del mod">
          <ac:chgData name="Brian Thomas" userId="3dc2350c-5436-492b-8d86-5499cc3c420c" providerId="ADAL" clId="{12C38BAC-3ABF-4842-97B2-0A87FC2020EA}" dt="2023-09-06T15:16:29.917" v="1164" actId="478"/>
          <ac:picMkLst>
            <pc:docMk/>
            <pc:sldMk cId="905598132" sldId="272"/>
            <ac:picMk id="4" creationId="{346FA88A-AC19-3E90-197A-AB522E3B6665}"/>
          </ac:picMkLst>
        </pc:picChg>
        <pc:picChg chg="del">
          <ac:chgData name="Brian Thomas" userId="3dc2350c-5436-492b-8d86-5499cc3c420c" providerId="ADAL" clId="{12C38BAC-3ABF-4842-97B2-0A87FC2020EA}" dt="2023-09-06T15:14:51.702" v="1142" actId="478"/>
          <ac:picMkLst>
            <pc:docMk/>
            <pc:sldMk cId="905598132" sldId="272"/>
            <ac:picMk id="6" creationId="{70A7C0F7-5D9D-287C-C4A4-B37F6DBCE4B5}"/>
          </ac:picMkLst>
        </pc:picChg>
        <pc:picChg chg="add mod">
          <ac:chgData name="Brian Thomas" userId="3dc2350c-5436-492b-8d86-5499cc3c420c" providerId="ADAL" clId="{12C38BAC-3ABF-4842-97B2-0A87FC2020EA}" dt="2023-09-06T15:16:42.286" v="1168" actId="1076"/>
          <ac:picMkLst>
            <pc:docMk/>
            <pc:sldMk cId="905598132" sldId="272"/>
            <ac:picMk id="7" creationId="{B3926633-1181-5541-7930-0CC7B47562A0}"/>
          </ac:picMkLst>
        </pc:picChg>
        <pc:picChg chg="del">
          <ac:chgData name="Brian Thomas" userId="3dc2350c-5436-492b-8d86-5499cc3c420c" providerId="ADAL" clId="{12C38BAC-3ABF-4842-97B2-0A87FC2020EA}" dt="2023-09-06T15:14:52.380" v="1143" actId="478"/>
          <ac:picMkLst>
            <pc:docMk/>
            <pc:sldMk cId="905598132" sldId="272"/>
            <ac:picMk id="9" creationId="{F641EB64-B632-EA38-2389-73A93EF1E874}"/>
          </ac:picMkLst>
        </pc:picChg>
        <pc:picChg chg="add mod">
          <ac:chgData name="Brian Thomas" userId="3dc2350c-5436-492b-8d86-5499cc3c420c" providerId="ADAL" clId="{12C38BAC-3ABF-4842-97B2-0A87FC2020EA}" dt="2023-09-06T15:17:11.138" v="1171" actId="1076"/>
          <ac:picMkLst>
            <pc:docMk/>
            <pc:sldMk cId="905598132" sldId="272"/>
            <ac:picMk id="10" creationId="{D4DEC032-E618-4EEF-E9B4-1049944C3DF3}"/>
          </ac:picMkLst>
        </pc:picChg>
        <pc:picChg chg="add mod">
          <ac:chgData name="Brian Thomas" userId="3dc2350c-5436-492b-8d86-5499cc3c420c" providerId="ADAL" clId="{12C38BAC-3ABF-4842-97B2-0A87FC2020EA}" dt="2023-09-06T15:16:33.146" v="1165" actId="1076"/>
          <ac:picMkLst>
            <pc:docMk/>
            <pc:sldMk cId="905598132" sldId="272"/>
            <ac:picMk id="12" creationId="{BCAEB427-B77C-7664-A14F-FAA923C847B2}"/>
          </ac:picMkLst>
        </pc:picChg>
      </pc:sldChg>
      <pc:sldChg chg="delSp modSp add mod ord modNotes">
        <pc:chgData name="Brian Thomas" userId="3dc2350c-5436-492b-8d86-5499cc3c420c" providerId="ADAL" clId="{12C38BAC-3ABF-4842-97B2-0A87FC2020EA}" dt="2023-09-06T15:36:34.881" v="2636"/>
        <pc:sldMkLst>
          <pc:docMk/>
          <pc:sldMk cId="3091276421" sldId="273"/>
        </pc:sldMkLst>
        <pc:spChg chg="mod">
          <ac:chgData name="Brian Thomas" userId="3dc2350c-5436-492b-8d86-5499cc3c420c" providerId="ADAL" clId="{12C38BAC-3ABF-4842-97B2-0A87FC2020EA}" dt="2023-09-06T15:05:43.826" v="701" actId="20577"/>
          <ac:spMkLst>
            <pc:docMk/>
            <pc:sldMk cId="3091276421" sldId="273"/>
            <ac:spMk id="104" creationId="{00000000-0000-0000-0000-000000000000}"/>
          </ac:spMkLst>
        </pc:spChg>
        <pc:picChg chg="del mod">
          <ac:chgData name="Brian Thomas" userId="3dc2350c-5436-492b-8d86-5499cc3c420c" providerId="ADAL" clId="{12C38BAC-3ABF-4842-97B2-0A87FC2020EA}" dt="2023-09-06T15:04:26.367" v="638" actId="478"/>
          <ac:picMkLst>
            <pc:docMk/>
            <pc:sldMk cId="3091276421" sldId="273"/>
            <ac:picMk id="3" creationId="{78B20023-54CB-E469-A42F-6F9FEAC791BB}"/>
          </ac:picMkLst>
        </pc:picChg>
        <pc:picChg chg="del mod">
          <ac:chgData name="Brian Thomas" userId="3dc2350c-5436-492b-8d86-5499cc3c420c" providerId="ADAL" clId="{12C38BAC-3ABF-4842-97B2-0A87FC2020EA}" dt="2023-09-06T15:04:13.030" v="631" actId="478"/>
          <ac:picMkLst>
            <pc:docMk/>
            <pc:sldMk cId="3091276421" sldId="273"/>
            <ac:picMk id="6" creationId="{1A4F7648-BBC0-C3C5-9CF4-D5F9454376D9}"/>
          </ac:picMkLst>
        </pc:picChg>
        <pc:picChg chg="mod">
          <ac:chgData name="Brian Thomas" userId="3dc2350c-5436-492b-8d86-5499cc3c420c" providerId="ADAL" clId="{12C38BAC-3ABF-4842-97B2-0A87FC2020EA}" dt="2023-09-06T15:04:55.570" v="643" actId="1076"/>
          <ac:picMkLst>
            <pc:docMk/>
            <pc:sldMk cId="3091276421" sldId="273"/>
            <ac:picMk id="7" creationId="{2B0384A6-0BAC-8CFF-B003-96B7C467DF46}"/>
          </ac:picMkLst>
        </pc:picChg>
        <pc:picChg chg="del">
          <ac:chgData name="Brian Thomas" userId="3dc2350c-5436-492b-8d86-5499cc3c420c" providerId="ADAL" clId="{12C38BAC-3ABF-4842-97B2-0A87FC2020EA}" dt="2023-09-06T15:04:07.606" v="627" actId="478"/>
          <ac:picMkLst>
            <pc:docMk/>
            <pc:sldMk cId="3091276421" sldId="273"/>
            <ac:picMk id="9" creationId="{15951D5E-9847-145F-5E7B-01A869579AAB}"/>
          </ac:picMkLst>
        </pc:picChg>
        <pc:picChg chg="mod">
          <ac:chgData name="Brian Thomas" userId="3dc2350c-5436-492b-8d86-5499cc3c420c" providerId="ADAL" clId="{12C38BAC-3ABF-4842-97B2-0A87FC2020EA}" dt="2023-09-06T15:04:53.654" v="642" actId="14100"/>
          <ac:picMkLst>
            <pc:docMk/>
            <pc:sldMk cId="3091276421" sldId="273"/>
            <ac:picMk id="11" creationId="{A984C920-7ACC-0DBE-0DCA-50B7DF0F95A1}"/>
          </ac:picMkLst>
        </pc:picChg>
        <pc:picChg chg="del">
          <ac:chgData name="Brian Thomas" userId="3dc2350c-5436-492b-8d86-5499cc3c420c" providerId="ADAL" clId="{12C38BAC-3ABF-4842-97B2-0A87FC2020EA}" dt="2023-09-06T15:04:17.687" v="634" actId="478"/>
          <ac:picMkLst>
            <pc:docMk/>
            <pc:sldMk cId="3091276421" sldId="273"/>
            <ac:picMk id="13" creationId="{E0A9ED63-7340-4BDE-38B9-795549FE6A29}"/>
          </ac:picMkLst>
        </pc:picChg>
        <pc:picChg chg="del mod">
          <ac:chgData name="Brian Thomas" userId="3dc2350c-5436-492b-8d86-5499cc3c420c" providerId="ADAL" clId="{12C38BAC-3ABF-4842-97B2-0A87FC2020EA}" dt="2023-09-06T15:04:15.730" v="633" actId="478"/>
          <ac:picMkLst>
            <pc:docMk/>
            <pc:sldMk cId="3091276421" sldId="273"/>
            <ac:picMk id="15" creationId="{3DF9E1C0-7F01-C4FC-647E-B36533F48E59}"/>
          </ac:picMkLst>
        </pc:picChg>
        <pc:picChg chg="del">
          <ac:chgData name="Brian Thomas" userId="3dc2350c-5436-492b-8d86-5499cc3c420c" providerId="ADAL" clId="{12C38BAC-3ABF-4842-97B2-0A87FC2020EA}" dt="2023-09-06T15:04:08.441" v="628" actId="478"/>
          <ac:picMkLst>
            <pc:docMk/>
            <pc:sldMk cId="3091276421" sldId="273"/>
            <ac:picMk id="17" creationId="{786C88AD-B864-56A8-592F-D9DFB65947AE}"/>
          </ac:picMkLst>
        </pc:picChg>
      </pc:sldChg>
      <pc:sldChg chg="delSp modSp add mod ord modNotes">
        <pc:chgData name="Brian Thomas" userId="3dc2350c-5436-492b-8d86-5499cc3c420c" providerId="ADAL" clId="{12C38BAC-3ABF-4842-97B2-0A87FC2020EA}" dt="2023-09-06T15:36:34.881" v="2636"/>
        <pc:sldMkLst>
          <pc:docMk/>
          <pc:sldMk cId="942652739" sldId="274"/>
        </pc:sldMkLst>
        <pc:spChg chg="mod">
          <ac:chgData name="Brian Thomas" userId="3dc2350c-5436-492b-8d86-5499cc3c420c" providerId="ADAL" clId="{12C38BAC-3ABF-4842-97B2-0A87FC2020EA}" dt="2023-09-06T15:04:02.709" v="626" actId="1076"/>
          <ac:spMkLst>
            <pc:docMk/>
            <pc:sldMk cId="942652739" sldId="274"/>
            <ac:spMk id="104" creationId="{00000000-0000-0000-0000-000000000000}"/>
          </ac:spMkLst>
        </pc:spChg>
        <pc:picChg chg="del mod">
          <ac:chgData name="Brian Thomas" userId="3dc2350c-5436-492b-8d86-5499cc3c420c" providerId="ADAL" clId="{12C38BAC-3ABF-4842-97B2-0A87FC2020EA}" dt="2023-09-06T15:03:01.166" v="602" actId="478"/>
          <ac:picMkLst>
            <pc:docMk/>
            <pc:sldMk cId="942652739" sldId="274"/>
            <ac:picMk id="3" creationId="{78B20023-54CB-E469-A42F-6F9FEAC791BB}"/>
          </ac:picMkLst>
        </pc:picChg>
        <pc:picChg chg="mod">
          <ac:chgData name="Brian Thomas" userId="3dc2350c-5436-492b-8d86-5499cc3c420c" providerId="ADAL" clId="{12C38BAC-3ABF-4842-97B2-0A87FC2020EA}" dt="2023-09-06T15:03:35.427" v="614" actId="1076"/>
          <ac:picMkLst>
            <pc:docMk/>
            <pc:sldMk cId="942652739" sldId="274"/>
            <ac:picMk id="6" creationId="{1A4F7648-BBC0-C3C5-9CF4-D5F9454376D9}"/>
          </ac:picMkLst>
        </pc:picChg>
        <pc:picChg chg="del">
          <ac:chgData name="Brian Thomas" userId="3dc2350c-5436-492b-8d86-5499cc3c420c" providerId="ADAL" clId="{12C38BAC-3ABF-4842-97B2-0A87FC2020EA}" dt="2023-09-06T15:03:06.401" v="606" actId="478"/>
          <ac:picMkLst>
            <pc:docMk/>
            <pc:sldMk cId="942652739" sldId="274"/>
            <ac:picMk id="7" creationId="{2B0384A6-0BAC-8CFF-B003-96B7C467DF46}"/>
          </ac:picMkLst>
        </pc:picChg>
        <pc:picChg chg="mod">
          <ac:chgData name="Brian Thomas" userId="3dc2350c-5436-492b-8d86-5499cc3c420c" providerId="ADAL" clId="{12C38BAC-3ABF-4842-97B2-0A87FC2020EA}" dt="2023-09-06T15:03:38.879" v="615" actId="1076"/>
          <ac:picMkLst>
            <pc:docMk/>
            <pc:sldMk cId="942652739" sldId="274"/>
            <ac:picMk id="9" creationId="{15951D5E-9847-145F-5E7B-01A869579AAB}"/>
          </ac:picMkLst>
        </pc:picChg>
        <pc:picChg chg="del mod">
          <ac:chgData name="Brian Thomas" userId="3dc2350c-5436-492b-8d86-5499cc3c420c" providerId="ADAL" clId="{12C38BAC-3ABF-4842-97B2-0A87FC2020EA}" dt="2023-09-06T15:02:59.724" v="600" actId="478"/>
          <ac:picMkLst>
            <pc:docMk/>
            <pc:sldMk cId="942652739" sldId="274"/>
            <ac:picMk id="11" creationId="{A984C920-7ACC-0DBE-0DCA-50B7DF0F95A1}"/>
          </ac:picMkLst>
        </pc:picChg>
        <pc:picChg chg="del">
          <ac:chgData name="Brian Thomas" userId="3dc2350c-5436-492b-8d86-5499cc3c420c" providerId="ADAL" clId="{12C38BAC-3ABF-4842-97B2-0A87FC2020EA}" dt="2023-09-06T15:03:03.199" v="604" actId="478"/>
          <ac:picMkLst>
            <pc:docMk/>
            <pc:sldMk cId="942652739" sldId="274"/>
            <ac:picMk id="13" creationId="{E0A9ED63-7340-4BDE-38B9-795549FE6A29}"/>
          </ac:picMkLst>
        </pc:picChg>
        <pc:picChg chg="del">
          <ac:chgData name="Brian Thomas" userId="3dc2350c-5436-492b-8d86-5499cc3c420c" providerId="ADAL" clId="{12C38BAC-3ABF-4842-97B2-0A87FC2020EA}" dt="2023-09-06T15:03:02.136" v="603" actId="478"/>
          <ac:picMkLst>
            <pc:docMk/>
            <pc:sldMk cId="942652739" sldId="274"/>
            <ac:picMk id="15" creationId="{3DF9E1C0-7F01-C4FC-647E-B36533F48E59}"/>
          </ac:picMkLst>
        </pc:picChg>
        <pc:picChg chg="mod">
          <ac:chgData name="Brian Thomas" userId="3dc2350c-5436-492b-8d86-5499cc3c420c" providerId="ADAL" clId="{12C38BAC-3ABF-4842-97B2-0A87FC2020EA}" dt="2023-09-06T15:03:42.909" v="616" actId="1076"/>
          <ac:picMkLst>
            <pc:docMk/>
            <pc:sldMk cId="942652739" sldId="274"/>
            <ac:picMk id="17" creationId="{786C88AD-B864-56A8-592F-D9DFB65947AE}"/>
          </ac:picMkLst>
        </pc:picChg>
      </pc:sldChg>
      <pc:sldChg chg="del">
        <pc:chgData name="Brian Thomas" userId="3dc2350c-5436-492b-8d86-5499cc3c420c" providerId="ADAL" clId="{12C38BAC-3ABF-4842-97B2-0A87FC2020EA}" dt="2023-09-06T14:45:07.728" v="7" actId="47"/>
        <pc:sldMkLst>
          <pc:docMk/>
          <pc:sldMk cId="4165435864" sldId="274"/>
        </pc:sldMkLst>
      </pc:sldChg>
      <pc:sldChg chg="addSp delSp modSp del mod">
        <pc:chgData name="Brian Thomas" userId="3dc2350c-5436-492b-8d86-5499cc3c420c" providerId="ADAL" clId="{12C38BAC-3ABF-4842-97B2-0A87FC2020EA}" dt="2023-09-06T15:02:46.084" v="595" actId="47"/>
        <pc:sldMkLst>
          <pc:docMk/>
          <pc:sldMk cId="3427692720" sldId="275"/>
        </pc:sldMkLst>
        <pc:picChg chg="del mod">
          <ac:chgData name="Brian Thomas" userId="3dc2350c-5436-492b-8d86-5499cc3c420c" providerId="ADAL" clId="{12C38BAC-3ABF-4842-97B2-0A87FC2020EA}" dt="2023-09-06T14:58:47.404" v="563" actId="478"/>
          <ac:picMkLst>
            <pc:docMk/>
            <pc:sldMk cId="3427692720" sldId="275"/>
            <ac:picMk id="3" creationId="{085A8BB3-28B0-5B81-3E94-BAFCFB83F033}"/>
          </ac:picMkLst>
        </pc:picChg>
        <pc:picChg chg="add del mod">
          <ac:chgData name="Brian Thomas" userId="3dc2350c-5436-492b-8d86-5499cc3c420c" providerId="ADAL" clId="{12C38BAC-3ABF-4842-97B2-0A87FC2020EA}" dt="2023-09-06T14:58:57.292" v="568" actId="21"/>
          <ac:picMkLst>
            <pc:docMk/>
            <pc:sldMk cId="3427692720" sldId="275"/>
            <ac:picMk id="4" creationId="{648D80BA-8C49-1F2A-0B86-15BBF7B3B3CB}"/>
          </ac:picMkLst>
        </pc:picChg>
        <pc:picChg chg="del">
          <ac:chgData name="Brian Thomas" userId="3dc2350c-5436-492b-8d86-5499cc3c420c" providerId="ADAL" clId="{12C38BAC-3ABF-4842-97B2-0A87FC2020EA}" dt="2023-09-06T14:58:48.119" v="564" actId="478"/>
          <ac:picMkLst>
            <pc:docMk/>
            <pc:sldMk cId="3427692720" sldId="275"/>
            <ac:picMk id="6" creationId="{72DCC8CE-27D7-E31C-8654-A32AADE103FC}"/>
          </ac:picMkLst>
        </pc:picChg>
      </pc:sldChg>
      <pc:sldChg chg="addSp delSp modSp add mod modNotes">
        <pc:chgData name="Brian Thomas" userId="3dc2350c-5436-492b-8d86-5499cc3c420c" providerId="ADAL" clId="{12C38BAC-3ABF-4842-97B2-0A87FC2020EA}" dt="2023-09-06T15:36:34.881" v="2636"/>
        <pc:sldMkLst>
          <pc:docMk/>
          <pc:sldMk cId="3985736149" sldId="275"/>
        </pc:sldMkLst>
        <pc:spChg chg="mod">
          <ac:chgData name="Brian Thomas" userId="3dc2350c-5436-492b-8d86-5499cc3c420c" providerId="ADAL" clId="{12C38BAC-3ABF-4842-97B2-0A87FC2020EA}" dt="2023-09-06T15:07:38.812" v="786" actId="20577"/>
          <ac:spMkLst>
            <pc:docMk/>
            <pc:sldMk cId="3985736149" sldId="275"/>
            <ac:spMk id="104" creationId="{00000000-0000-0000-0000-000000000000}"/>
          </ac:spMkLst>
        </pc:spChg>
        <pc:picChg chg="add del">
          <ac:chgData name="Brian Thomas" userId="3dc2350c-5436-492b-8d86-5499cc3c420c" providerId="ADAL" clId="{12C38BAC-3ABF-4842-97B2-0A87FC2020EA}" dt="2023-09-06T15:07:28.132" v="765" actId="478"/>
          <ac:picMkLst>
            <pc:docMk/>
            <pc:sldMk cId="3985736149" sldId="275"/>
            <ac:picMk id="3" creationId="{78B20023-54CB-E469-A42F-6F9FEAC791BB}"/>
          </ac:picMkLst>
        </pc:picChg>
        <pc:picChg chg="add mod">
          <ac:chgData name="Brian Thomas" userId="3dc2350c-5436-492b-8d86-5499cc3c420c" providerId="ADAL" clId="{12C38BAC-3ABF-4842-97B2-0A87FC2020EA}" dt="2023-09-06T15:09:01.626" v="790" actId="14100"/>
          <ac:picMkLst>
            <pc:docMk/>
            <pc:sldMk cId="3985736149" sldId="275"/>
            <ac:picMk id="4" creationId="{90B9BD05-3FEB-8F7B-11DC-814717E295F2}"/>
          </ac:picMkLst>
        </pc:picChg>
        <pc:picChg chg="add del">
          <ac:chgData name="Brian Thomas" userId="3dc2350c-5436-492b-8d86-5499cc3c420c" providerId="ADAL" clId="{12C38BAC-3ABF-4842-97B2-0A87FC2020EA}" dt="2023-09-06T15:07:28.687" v="766" actId="478"/>
          <ac:picMkLst>
            <pc:docMk/>
            <pc:sldMk cId="3985736149" sldId="275"/>
            <ac:picMk id="13" creationId="{E0A9ED63-7340-4BDE-38B9-795549FE6A29}"/>
          </ac:picMkLst>
        </pc:picChg>
        <pc:picChg chg="mod">
          <ac:chgData name="Brian Thomas" userId="3dc2350c-5436-492b-8d86-5499cc3c420c" providerId="ADAL" clId="{12C38BAC-3ABF-4842-97B2-0A87FC2020EA}" dt="2023-09-06T15:07:26.184" v="764" actId="1076"/>
          <ac:picMkLst>
            <pc:docMk/>
            <pc:sldMk cId="3985736149" sldId="275"/>
            <ac:picMk id="15" creationId="{3DF9E1C0-7F01-C4FC-647E-B36533F48E59}"/>
          </ac:picMkLst>
        </pc:picChg>
      </pc:sldChg>
      <pc:sldChg chg="delSp modSp add del mod">
        <pc:chgData name="Brian Thomas" userId="3dc2350c-5436-492b-8d86-5499cc3c420c" providerId="ADAL" clId="{12C38BAC-3ABF-4842-97B2-0A87FC2020EA}" dt="2023-09-06T15:26:20.659" v="2443" actId="47"/>
        <pc:sldMkLst>
          <pc:docMk/>
          <pc:sldMk cId="4144654065" sldId="276"/>
        </pc:sldMkLst>
        <pc:spChg chg="mod">
          <ac:chgData name="Brian Thomas" userId="3dc2350c-5436-492b-8d86-5499cc3c420c" providerId="ADAL" clId="{12C38BAC-3ABF-4842-97B2-0A87FC2020EA}" dt="2023-09-06T15:26:06.349" v="2442" actId="20577"/>
          <ac:spMkLst>
            <pc:docMk/>
            <pc:sldMk cId="4144654065" sldId="276"/>
            <ac:spMk id="103" creationId="{00000000-0000-0000-0000-000000000000}"/>
          </ac:spMkLst>
        </pc:spChg>
        <pc:picChg chg="del">
          <ac:chgData name="Brian Thomas" userId="3dc2350c-5436-492b-8d86-5499cc3c420c" providerId="ADAL" clId="{12C38BAC-3ABF-4842-97B2-0A87FC2020EA}" dt="2023-09-06T15:25:26.015" v="2431" actId="478"/>
          <ac:picMkLst>
            <pc:docMk/>
            <pc:sldMk cId="4144654065" sldId="276"/>
            <ac:picMk id="4" creationId="{90B9BD05-3FEB-8F7B-11DC-814717E295F2}"/>
          </ac:picMkLst>
        </pc:picChg>
        <pc:picChg chg="del">
          <ac:chgData name="Brian Thomas" userId="3dc2350c-5436-492b-8d86-5499cc3c420c" providerId="ADAL" clId="{12C38BAC-3ABF-4842-97B2-0A87FC2020EA}" dt="2023-09-06T15:25:25.150" v="2430" actId="478"/>
          <ac:picMkLst>
            <pc:docMk/>
            <pc:sldMk cId="4144654065" sldId="276"/>
            <ac:picMk id="15" creationId="{3DF9E1C0-7F01-C4FC-647E-B36533F48E59}"/>
          </ac:picMkLst>
        </pc:picChg>
      </pc:sldChg>
      <pc:sldChg chg="add del modNotes modNotesTx">
        <pc:chgData name="Brian Thomas" userId="3dc2350c-5436-492b-8d86-5499cc3c420c" providerId="ADAL" clId="{12C38BAC-3ABF-4842-97B2-0A87FC2020EA}" dt="2023-09-06T15:36:34.881" v="2636"/>
        <pc:sldMkLst>
          <pc:docMk/>
          <pc:sldMk cId="1459635789" sldId="289"/>
        </pc:sldMkLst>
      </pc:sldChg>
      <pc:sldChg chg="modSp add mod modNotes modNotesTx">
        <pc:chgData name="Brian Thomas" userId="3dc2350c-5436-492b-8d86-5499cc3c420c" providerId="ADAL" clId="{12C38BAC-3ABF-4842-97B2-0A87FC2020EA}" dt="2023-09-06T15:36:34.881" v="2636"/>
        <pc:sldMkLst>
          <pc:docMk/>
          <pc:sldMk cId="471702515" sldId="290"/>
        </pc:sldMkLst>
        <pc:spChg chg="mod">
          <ac:chgData name="Brian Thomas" userId="3dc2350c-5436-492b-8d86-5499cc3c420c" providerId="ADAL" clId="{12C38BAC-3ABF-4842-97B2-0A87FC2020EA}" dt="2023-09-06T15:35:06.042" v="2603" actId="20577"/>
          <ac:spMkLst>
            <pc:docMk/>
            <pc:sldMk cId="471702515" sldId="290"/>
            <ac:spMk id="5" creationId="{6DE9341F-EE2B-D1F2-AED5-F114DBF99A92}"/>
          </ac:spMkLst>
        </pc:spChg>
        <pc:spChg chg="mod">
          <ac:chgData name="Brian Thomas" userId="3dc2350c-5436-492b-8d86-5499cc3c420c" providerId="ADAL" clId="{12C38BAC-3ABF-4842-97B2-0A87FC2020EA}" dt="2023-09-06T15:34:59.549" v="2601" actId="20577"/>
          <ac:spMkLst>
            <pc:docMk/>
            <pc:sldMk cId="471702515" sldId="290"/>
            <ac:spMk id="11" creationId="{EF81FE25-C091-C744-B1CC-CA851A3D9FB2}"/>
          </ac:spMkLst>
        </pc:spChg>
        <pc:spChg chg="mod">
          <ac:chgData name="Brian Thomas" userId="3dc2350c-5436-492b-8d86-5499cc3c420c" providerId="ADAL" clId="{12C38BAC-3ABF-4842-97B2-0A87FC2020EA}" dt="2023-09-06T15:35:18.655" v="2609" actId="20577"/>
          <ac:spMkLst>
            <pc:docMk/>
            <pc:sldMk cId="471702515" sldId="290"/>
            <ac:spMk id="15" creationId="{55A58397-A222-444E-F7BB-1F60619DD0D8}"/>
          </ac:spMkLst>
        </pc:spChg>
        <pc:spChg chg="mod">
          <ac:chgData name="Brian Thomas" userId="3dc2350c-5436-492b-8d86-5499cc3c420c" providerId="ADAL" clId="{12C38BAC-3ABF-4842-97B2-0A87FC2020EA}" dt="2023-09-06T15:34:46.585" v="2597" actId="20577"/>
          <ac:spMkLst>
            <pc:docMk/>
            <pc:sldMk cId="471702515" sldId="290"/>
            <ac:spMk id="16" creationId="{65E0657B-D491-2F64-7D59-87332B16E2A7}"/>
          </ac:spMkLst>
        </pc:spChg>
        <pc:spChg chg="mod">
          <ac:chgData name="Brian Thomas" userId="3dc2350c-5436-492b-8d86-5499cc3c420c" providerId="ADAL" clId="{12C38BAC-3ABF-4842-97B2-0A87FC2020EA}" dt="2023-09-06T15:34:34.269" v="2591" actId="20577"/>
          <ac:spMkLst>
            <pc:docMk/>
            <pc:sldMk cId="471702515" sldId="290"/>
            <ac:spMk id="17" creationId="{0DA7F2A4-AF5D-8B12-E3FD-1708A6E4FB9D}"/>
          </ac:spMkLst>
        </pc:spChg>
        <pc:spChg chg="mod">
          <ac:chgData name="Brian Thomas" userId="3dc2350c-5436-492b-8d86-5499cc3c420c" providerId="ADAL" clId="{12C38BAC-3ABF-4842-97B2-0A87FC2020EA}" dt="2023-09-06T15:35:14.844" v="2605" actId="20577"/>
          <ac:spMkLst>
            <pc:docMk/>
            <pc:sldMk cId="471702515" sldId="290"/>
            <ac:spMk id="18" creationId="{408188B0-9CFC-E5C4-0385-9AC6464D40FE}"/>
          </ac:spMkLst>
        </pc:spChg>
        <pc:spChg chg="mod">
          <ac:chgData name="Brian Thomas" userId="3dc2350c-5436-492b-8d86-5499cc3c420c" providerId="ADAL" clId="{12C38BAC-3ABF-4842-97B2-0A87FC2020EA}" dt="2023-09-06T15:35:43.743" v="2635" actId="1076"/>
          <ac:spMkLst>
            <pc:docMk/>
            <pc:sldMk cId="471702515" sldId="290"/>
            <ac:spMk id="19" creationId="{98432E16-3228-B7D5-471A-98ADC4E2B154}"/>
          </ac:spMkLst>
        </pc:spChg>
        <pc:spChg chg="mod">
          <ac:chgData name="Brian Thomas" userId="3dc2350c-5436-492b-8d86-5499cc3c420c" providerId="ADAL" clId="{12C38BAC-3ABF-4842-97B2-0A87FC2020EA}" dt="2023-09-06T15:34:40.439" v="2593" actId="14100"/>
          <ac:spMkLst>
            <pc:docMk/>
            <pc:sldMk cId="471702515" sldId="290"/>
            <ac:spMk id="20" creationId="{E4F6B1CC-3C85-47BD-A7C1-C71CC63CB8C1}"/>
          </ac:spMkLst>
        </pc:spChg>
        <pc:spChg chg="mod">
          <ac:chgData name="Brian Thomas" userId="3dc2350c-5436-492b-8d86-5499cc3c420c" providerId="ADAL" clId="{12C38BAC-3ABF-4842-97B2-0A87FC2020EA}" dt="2023-09-06T15:35:21.250" v="2611" actId="20577"/>
          <ac:spMkLst>
            <pc:docMk/>
            <pc:sldMk cId="471702515" sldId="290"/>
            <ac:spMk id="23" creationId="{C3537AC3-73C5-046F-8596-E5C18A4D0FA1}"/>
          </ac:spMkLst>
        </pc:spChg>
        <pc:picChg chg="mod">
          <ac:chgData name="Brian Thomas" userId="3dc2350c-5436-492b-8d86-5499cc3c420c" providerId="ADAL" clId="{12C38BAC-3ABF-4842-97B2-0A87FC2020EA}" dt="2023-09-06T15:35:41.177" v="2634" actId="1076"/>
          <ac:picMkLst>
            <pc:docMk/>
            <pc:sldMk cId="471702515" sldId="290"/>
            <ac:picMk id="3" creationId="{DBCA6041-125A-8DEF-296C-9D4D6660BE66}"/>
          </ac:picMkLst>
        </pc:picChg>
      </pc:sldChg>
      <pc:sldChg chg="add modNotes">
        <pc:chgData name="Brian Thomas" userId="3dc2350c-5436-492b-8d86-5499cc3c420c" providerId="ADAL" clId="{12C38BAC-3ABF-4842-97B2-0A87FC2020EA}" dt="2023-09-06T15:36:34.881" v="2636"/>
        <pc:sldMkLst>
          <pc:docMk/>
          <pc:sldMk cId="114087930" sldId="315"/>
        </pc:sldMkLst>
      </pc:sldChg>
      <pc:sldChg chg="add modNotes">
        <pc:chgData name="Brian Thomas" userId="3dc2350c-5436-492b-8d86-5499cc3c420c" providerId="ADAL" clId="{12C38BAC-3ABF-4842-97B2-0A87FC2020EA}" dt="2023-09-06T15:36:34.881" v="2636"/>
        <pc:sldMkLst>
          <pc:docMk/>
          <pc:sldMk cId="2307421001" sldId="318"/>
        </pc:sldMkLst>
      </pc:sldChg>
      <pc:sldChg chg="add modNotes">
        <pc:chgData name="Brian Thomas" userId="3dc2350c-5436-492b-8d86-5499cc3c420c" providerId="ADAL" clId="{12C38BAC-3ABF-4842-97B2-0A87FC2020EA}" dt="2023-09-06T15:36:34.881" v="2636"/>
        <pc:sldMkLst>
          <pc:docMk/>
          <pc:sldMk cId="3743038764" sldId="346"/>
        </pc:sldMkLst>
      </pc:sldChg>
      <pc:sldChg chg="add modNotes">
        <pc:chgData name="Brian Thomas" userId="3dc2350c-5436-492b-8d86-5499cc3c420c" providerId="ADAL" clId="{12C38BAC-3ABF-4842-97B2-0A87FC2020EA}" dt="2023-09-06T15:36:34.881" v="2636"/>
        <pc:sldMkLst>
          <pc:docMk/>
          <pc:sldMk cId="4010539711" sldId="353"/>
        </pc:sldMkLst>
      </pc:sldChg>
      <pc:sldChg chg="add ord modNotes">
        <pc:chgData name="Brian Thomas" userId="3dc2350c-5436-492b-8d86-5499cc3c420c" providerId="ADAL" clId="{12C38BAC-3ABF-4842-97B2-0A87FC2020EA}" dt="2023-09-06T15:36:34.881" v="2636"/>
        <pc:sldMkLst>
          <pc:docMk/>
          <pc:sldMk cId="2664241498" sldId="355"/>
        </pc:sldMkLst>
      </pc:sldChg>
      <pc:sldMasterChg chg="addSldLayout delSldLayout">
        <pc:chgData name="Brian Thomas" userId="3dc2350c-5436-492b-8d86-5499cc3c420c" providerId="ADAL" clId="{12C38BAC-3ABF-4842-97B2-0A87FC2020EA}" dt="2023-09-06T15:29:45.045" v="2452" actId="47"/>
        <pc:sldMasterMkLst>
          <pc:docMk/>
          <pc:sldMasterMk cId="0" sldId="2147483660"/>
        </pc:sldMasterMkLst>
        <pc:sldLayoutChg chg="add del">
          <pc:chgData name="Brian Thomas" userId="3dc2350c-5436-492b-8d86-5499cc3c420c" providerId="ADAL" clId="{12C38BAC-3ABF-4842-97B2-0A87FC2020EA}" dt="2023-09-06T15:29:45.045" v="2452" actId="47"/>
          <pc:sldLayoutMkLst>
            <pc:docMk/>
            <pc:sldMasterMk cId="0" sldId="2147483660"/>
            <pc:sldLayoutMk cId="0" sldId="2147483666"/>
          </pc:sldLayoutMkLst>
        </pc:sldLayoutChg>
      </pc:sldMasterChg>
    </pc:docChg>
  </pc:docChgLst>
  <pc:docChgLst>
    <pc:chgData name="Brian Thomas" userId="3dc2350c-5436-492b-8d86-5499cc3c420c" providerId="ADAL" clId="{11F22817-1589-4544-8CB0-A0CB7137A601}"/>
    <pc:docChg chg="custSel delSld modSld">
      <pc:chgData name="Brian Thomas" userId="3dc2350c-5436-492b-8d86-5499cc3c420c" providerId="ADAL" clId="{11F22817-1589-4544-8CB0-A0CB7137A601}" dt="2023-12-05T18:48:51.319" v="1411" actId="20577"/>
      <pc:docMkLst>
        <pc:docMk/>
      </pc:docMkLst>
      <pc:sldChg chg="modSp mod">
        <pc:chgData name="Brian Thomas" userId="3dc2350c-5436-492b-8d86-5499cc3c420c" providerId="ADAL" clId="{11F22817-1589-4544-8CB0-A0CB7137A601}" dt="2023-12-05T18:29:16.529" v="7" actId="20577"/>
        <pc:sldMkLst>
          <pc:docMk/>
          <pc:sldMk cId="0" sldId="256"/>
        </pc:sldMkLst>
        <pc:spChg chg="mod">
          <ac:chgData name="Brian Thomas" userId="3dc2350c-5436-492b-8d86-5499cc3c420c" providerId="ADAL" clId="{11F22817-1589-4544-8CB0-A0CB7137A601}" dt="2023-12-05T18:29:16.529" v="7" actId="20577"/>
          <ac:spMkLst>
            <pc:docMk/>
            <pc:sldMk cId="0" sldId="256"/>
            <ac:spMk id="79" creationId="{00000000-0000-0000-0000-000000000000}"/>
          </ac:spMkLst>
        </pc:spChg>
      </pc:sldChg>
      <pc:sldChg chg="modSp del mod">
        <pc:chgData name="Brian Thomas" userId="3dc2350c-5436-492b-8d86-5499cc3c420c" providerId="ADAL" clId="{11F22817-1589-4544-8CB0-A0CB7137A601}" dt="2023-12-05T18:47:50.875" v="1299" actId="47"/>
        <pc:sldMkLst>
          <pc:docMk/>
          <pc:sldMk cId="0" sldId="258"/>
        </pc:sldMkLst>
        <pc:spChg chg="mod">
          <ac:chgData name="Brian Thomas" userId="3dc2350c-5436-492b-8d86-5499cc3c420c" providerId="ADAL" clId="{11F22817-1589-4544-8CB0-A0CB7137A601}" dt="2023-12-05T18:31:12.469" v="11" actId="6549"/>
          <ac:spMkLst>
            <pc:docMk/>
            <pc:sldMk cId="0" sldId="258"/>
            <ac:spMk id="92" creationId="{00000000-0000-0000-0000-000000000000}"/>
          </ac:spMkLst>
        </pc:spChg>
      </pc:sldChg>
      <pc:sldChg chg="del">
        <pc:chgData name="Brian Thomas" userId="3dc2350c-5436-492b-8d86-5499cc3c420c" providerId="ADAL" clId="{11F22817-1589-4544-8CB0-A0CB7137A601}" dt="2023-12-05T18:30:10.162" v="8" actId="47"/>
        <pc:sldMkLst>
          <pc:docMk/>
          <pc:sldMk cId="620189567" sldId="267"/>
        </pc:sldMkLst>
      </pc:sldChg>
      <pc:sldChg chg="modSp mod">
        <pc:chgData name="Brian Thomas" userId="3dc2350c-5436-492b-8d86-5499cc3c420c" providerId="ADAL" clId="{11F22817-1589-4544-8CB0-A0CB7137A601}" dt="2023-12-05T18:46:32.850" v="1295" actId="20577"/>
        <pc:sldMkLst>
          <pc:docMk/>
          <pc:sldMk cId="2561298163" sldId="268"/>
        </pc:sldMkLst>
        <pc:spChg chg="mod">
          <ac:chgData name="Brian Thomas" userId="3dc2350c-5436-492b-8d86-5499cc3c420c" providerId="ADAL" clId="{11F22817-1589-4544-8CB0-A0CB7137A601}" dt="2023-12-05T18:46:32.850" v="1295" actId="20577"/>
          <ac:spMkLst>
            <pc:docMk/>
            <pc:sldMk cId="2561298163" sldId="268"/>
            <ac:spMk id="92" creationId="{00000000-0000-0000-0000-000000000000}"/>
          </ac:spMkLst>
        </pc:spChg>
      </pc:sldChg>
      <pc:sldChg chg="del">
        <pc:chgData name="Brian Thomas" userId="3dc2350c-5436-492b-8d86-5499cc3c420c" providerId="ADAL" clId="{11F22817-1589-4544-8CB0-A0CB7137A601}" dt="2023-12-05T18:30:14.086" v="9" actId="47"/>
        <pc:sldMkLst>
          <pc:docMk/>
          <pc:sldMk cId="905598132" sldId="272"/>
        </pc:sldMkLst>
      </pc:sldChg>
      <pc:sldChg chg="modSp mod">
        <pc:chgData name="Brian Thomas" userId="3dc2350c-5436-492b-8d86-5499cc3c420c" providerId="ADAL" clId="{11F22817-1589-4544-8CB0-A0CB7137A601}" dt="2023-12-05T18:39:17.161" v="707" actId="20577"/>
        <pc:sldMkLst>
          <pc:docMk/>
          <pc:sldMk cId="217632189" sldId="276"/>
        </pc:sldMkLst>
        <pc:spChg chg="mod">
          <ac:chgData name="Brian Thomas" userId="3dc2350c-5436-492b-8d86-5499cc3c420c" providerId="ADAL" clId="{11F22817-1589-4544-8CB0-A0CB7137A601}" dt="2023-12-05T18:39:17.161" v="707" actId="20577"/>
          <ac:spMkLst>
            <pc:docMk/>
            <pc:sldMk cId="217632189" sldId="276"/>
            <ac:spMk id="92" creationId="{00000000-0000-0000-0000-000000000000}"/>
          </ac:spMkLst>
        </pc:spChg>
      </pc:sldChg>
      <pc:sldChg chg="modSp mod">
        <pc:chgData name="Brian Thomas" userId="3dc2350c-5436-492b-8d86-5499cc3c420c" providerId="ADAL" clId="{11F22817-1589-4544-8CB0-A0CB7137A601}" dt="2023-12-05T18:48:51.319" v="1411" actId="20577"/>
        <pc:sldMkLst>
          <pc:docMk/>
          <pc:sldMk cId="1361204053" sldId="277"/>
        </pc:sldMkLst>
        <pc:spChg chg="mod">
          <ac:chgData name="Brian Thomas" userId="3dc2350c-5436-492b-8d86-5499cc3c420c" providerId="ADAL" clId="{11F22817-1589-4544-8CB0-A0CB7137A601}" dt="2023-12-05T18:48:51.319" v="1411" actId="20577"/>
          <ac:spMkLst>
            <pc:docMk/>
            <pc:sldMk cId="1361204053" sldId="277"/>
            <ac:spMk id="92" creationId="{00000000-0000-0000-0000-000000000000}"/>
          </ac:spMkLst>
        </pc:spChg>
      </pc:sldChg>
      <pc:sldChg chg="del">
        <pc:chgData name="Brian Thomas" userId="3dc2350c-5436-492b-8d86-5499cc3c420c" providerId="ADAL" clId="{11F22817-1589-4544-8CB0-A0CB7137A601}" dt="2023-12-05T18:30:10.162" v="8" actId="47"/>
        <pc:sldMkLst>
          <pc:docMk/>
          <pc:sldMk cId="4249376981" sldId="279"/>
        </pc:sldMkLst>
      </pc:sldChg>
      <pc:sldChg chg="del">
        <pc:chgData name="Brian Thomas" userId="3dc2350c-5436-492b-8d86-5499cc3c420c" providerId="ADAL" clId="{11F22817-1589-4544-8CB0-A0CB7137A601}" dt="2023-12-05T18:47:08.152" v="1296" actId="47"/>
        <pc:sldMkLst>
          <pc:docMk/>
          <pc:sldMk cId="2279546835" sldId="280"/>
        </pc:sldMkLst>
      </pc:sldChg>
      <pc:sldChg chg="del">
        <pc:chgData name="Brian Thomas" userId="3dc2350c-5436-492b-8d86-5499cc3c420c" providerId="ADAL" clId="{11F22817-1589-4544-8CB0-A0CB7137A601}" dt="2023-12-05T18:47:09.732" v="1297" actId="47"/>
        <pc:sldMkLst>
          <pc:docMk/>
          <pc:sldMk cId="234909830" sldId="281"/>
        </pc:sldMkLst>
      </pc:sldChg>
      <pc:sldChg chg="del">
        <pc:chgData name="Brian Thomas" userId="3dc2350c-5436-492b-8d86-5499cc3c420c" providerId="ADAL" clId="{11F22817-1589-4544-8CB0-A0CB7137A601}" dt="2023-12-05T18:47:37.303" v="1298" actId="47"/>
        <pc:sldMkLst>
          <pc:docMk/>
          <pc:sldMk cId="3349221169" sldId="282"/>
        </pc:sldMkLst>
      </pc:sldChg>
      <pc:sldChg chg="del">
        <pc:chgData name="Brian Thomas" userId="3dc2350c-5436-492b-8d86-5499cc3c420c" providerId="ADAL" clId="{11F22817-1589-4544-8CB0-A0CB7137A601}" dt="2023-12-05T18:47:37.303" v="1298" actId="47"/>
        <pc:sldMkLst>
          <pc:docMk/>
          <pc:sldMk cId="2731970819" sldId="283"/>
        </pc:sldMkLst>
      </pc:sldChg>
      <pc:sldChg chg="del">
        <pc:chgData name="Brian Thomas" userId="3dc2350c-5436-492b-8d86-5499cc3c420c" providerId="ADAL" clId="{11F22817-1589-4544-8CB0-A0CB7137A601}" dt="2023-12-05T18:47:37.303" v="1298" actId="47"/>
        <pc:sldMkLst>
          <pc:docMk/>
          <pc:sldMk cId="3556976602" sldId="284"/>
        </pc:sldMkLst>
      </pc:sldChg>
      <pc:sldChg chg="del">
        <pc:chgData name="Brian Thomas" userId="3dc2350c-5436-492b-8d86-5499cc3c420c" providerId="ADAL" clId="{11F22817-1589-4544-8CB0-A0CB7137A601}" dt="2023-12-05T18:47:37.303" v="1298" actId="47"/>
        <pc:sldMkLst>
          <pc:docMk/>
          <pc:sldMk cId="384207001" sldId="285"/>
        </pc:sldMkLst>
      </pc:sldChg>
      <pc:sldChg chg="del">
        <pc:chgData name="Brian Thomas" userId="3dc2350c-5436-492b-8d86-5499cc3c420c" providerId="ADAL" clId="{11F22817-1589-4544-8CB0-A0CB7137A601}" dt="2023-12-05T18:47:37.303" v="1298" actId="47"/>
        <pc:sldMkLst>
          <pc:docMk/>
          <pc:sldMk cId="1126736506" sldId="286"/>
        </pc:sldMkLst>
      </pc:sldChg>
      <pc:sldChg chg="del">
        <pc:chgData name="Brian Thomas" userId="3dc2350c-5436-492b-8d86-5499cc3c420c" providerId="ADAL" clId="{11F22817-1589-4544-8CB0-A0CB7137A601}" dt="2023-12-05T18:47:37.303" v="1298" actId="47"/>
        <pc:sldMkLst>
          <pc:docMk/>
          <pc:sldMk cId="3240851703" sldId="287"/>
        </pc:sldMkLst>
      </pc:sldChg>
      <pc:sldChg chg="del">
        <pc:chgData name="Brian Thomas" userId="3dc2350c-5436-492b-8d86-5499cc3c420c" providerId="ADAL" clId="{11F22817-1589-4544-8CB0-A0CB7137A601}" dt="2023-12-05T18:47:37.303" v="1298" actId="47"/>
        <pc:sldMkLst>
          <pc:docMk/>
          <pc:sldMk cId="3574555642" sldId="288"/>
        </pc:sldMkLst>
      </pc:sldChg>
      <pc:sldChg chg="del">
        <pc:chgData name="Brian Thomas" userId="3dc2350c-5436-492b-8d86-5499cc3c420c" providerId="ADAL" clId="{11F22817-1589-4544-8CB0-A0CB7137A601}" dt="2023-12-05T18:47:37.303" v="1298" actId="47"/>
        <pc:sldMkLst>
          <pc:docMk/>
          <pc:sldMk cId="1899274567" sldId="289"/>
        </pc:sldMkLst>
      </pc:sldChg>
      <pc:sldChg chg="del">
        <pc:chgData name="Brian Thomas" userId="3dc2350c-5436-492b-8d86-5499cc3c420c" providerId="ADAL" clId="{11F22817-1589-4544-8CB0-A0CB7137A601}" dt="2023-12-05T18:47:37.303" v="1298" actId="47"/>
        <pc:sldMkLst>
          <pc:docMk/>
          <pc:sldMk cId="347968896" sldId="290"/>
        </pc:sldMkLst>
      </pc:sldChg>
      <pc:sldChg chg="del">
        <pc:chgData name="Brian Thomas" userId="3dc2350c-5436-492b-8d86-5499cc3c420c" providerId="ADAL" clId="{11F22817-1589-4544-8CB0-A0CB7137A601}" dt="2023-12-05T18:47:37.303" v="1298" actId="47"/>
        <pc:sldMkLst>
          <pc:docMk/>
          <pc:sldMk cId="820721992" sldId="291"/>
        </pc:sldMkLst>
      </pc:sldChg>
      <pc:sldChg chg="del">
        <pc:chgData name="Brian Thomas" userId="3dc2350c-5436-492b-8d86-5499cc3c420c" providerId="ADAL" clId="{11F22817-1589-4544-8CB0-A0CB7137A601}" dt="2023-12-05T18:47:37.303" v="1298" actId="47"/>
        <pc:sldMkLst>
          <pc:docMk/>
          <pc:sldMk cId="600173447" sldId="292"/>
        </pc:sldMkLst>
      </pc:sldChg>
      <pc:sldChg chg="del">
        <pc:chgData name="Brian Thomas" userId="3dc2350c-5436-492b-8d86-5499cc3c420c" providerId="ADAL" clId="{11F22817-1589-4544-8CB0-A0CB7137A601}" dt="2023-12-05T18:47:37.303" v="1298" actId="47"/>
        <pc:sldMkLst>
          <pc:docMk/>
          <pc:sldMk cId="1157318561" sldId="293"/>
        </pc:sldMkLst>
      </pc:sldChg>
      <pc:sldChg chg="del">
        <pc:chgData name="Brian Thomas" userId="3dc2350c-5436-492b-8d86-5499cc3c420c" providerId="ADAL" clId="{11F22817-1589-4544-8CB0-A0CB7137A601}" dt="2023-12-05T18:47:37.303" v="1298" actId="47"/>
        <pc:sldMkLst>
          <pc:docMk/>
          <pc:sldMk cId="3004630406" sldId="294"/>
        </pc:sldMkLst>
      </pc:sldChg>
      <pc:sldChg chg="del">
        <pc:chgData name="Brian Thomas" userId="3dc2350c-5436-492b-8d86-5499cc3c420c" providerId="ADAL" clId="{11F22817-1589-4544-8CB0-A0CB7137A601}" dt="2023-12-05T18:47:37.303" v="1298" actId="47"/>
        <pc:sldMkLst>
          <pc:docMk/>
          <pc:sldMk cId="3697210183" sldId="295"/>
        </pc:sldMkLst>
      </pc:sldChg>
      <pc:sldChg chg="del">
        <pc:chgData name="Brian Thomas" userId="3dc2350c-5436-492b-8d86-5499cc3c420c" providerId="ADAL" clId="{11F22817-1589-4544-8CB0-A0CB7137A601}" dt="2023-12-05T18:47:37.303" v="1298" actId="47"/>
        <pc:sldMkLst>
          <pc:docMk/>
          <pc:sldMk cId="4028952406" sldId="296"/>
        </pc:sldMkLst>
      </pc:sldChg>
    </pc:docChg>
  </pc:docChgLst>
  <pc:docChgLst>
    <pc:chgData name="Brian Thomas, AIA, RID, LEED AP" userId="3dc2350c-5436-492b-8d86-5499cc3c420c" providerId="ADAL" clId="{EF9D00E3-DB64-47CE-9C13-36FD0D01C0F2}"/>
    <pc:docChg chg="undo custSel addSld delSld modSld">
      <pc:chgData name="Brian Thomas, AIA, RID, LEED AP" userId="3dc2350c-5436-492b-8d86-5499cc3c420c" providerId="ADAL" clId="{EF9D00E3-DB64-47CE-9C13-36FD0D01C0F2}" dt="2023-07-05T20:30:22.839" v="3502" actId="20577"/>
      <pc:docMkLst>
        <pc:docMk/>
      </pc:docMkLst>
      <pc:sldChg chg="modSp mod">
        <pc:chgData name="Brian Thomas, AIA, RID, LEED AP" userId="3dc2350c-5436-492b-8d86-5499cc3c420c" providerId="ADAL" clId="{EF9D00E3-DB64-47CE-9C13-36FD0D01C0F2}" dt="2023-07-05T20:22:31.434" v="3146" actId="20577"/>
        <pc:sldMkLst>
          <pc:docMk/>
          <pc:sldMk cId="0" sldId="256"/>
        </pc:sldMkLst>
        <pc:spChg chg="mod">
          <ac:chgData name="Brian Thomas, AIA, RID, LEED AP" userId="3dc2350c-5436-492b-8d86-5499cc3c420c" providerId="ADAL" clId="{EF9D00E3-DB64-47CE-9C13-36FD0D01C0F2}" dt="2023-07-05T20:22:31.434" v="3146" actId="20577"/>
          <ac:spMkLst>
            <pc:docMk/>
            <pc:sldMk cId="0" sldId="256"/>
            <ac:spMk id="79" creationId="{00000000-0000-0000-0000-000000000000}"/>
          </ac:spMkLst>
        </pc:spChg>
      </pc:sldChg>
      <pc:sldChg chg="modSp del mod">
        <pc:chgData name="Brian Thomas, AIA, RID, LEED AP" userId="3dc2350c-5436-492b-8d86-5499cc3c420c" providerId="ADAL" clId="{EF9D00E3-DB64-47CE-9C13-36FD0D01C0F2}" dt="2023-07-05T19:18:46.765" v="2039" actId="2696"/>
        <pc:sldMkLst>
          <pc:docMk/>
          <pc:sldMk cId="0" sldId="257"/>
        </pc:sldMkLst>
        <pc:spChg chg="mod">
          <ac:chgData name="Brian Thomas, AIA, RID, LEED AP" userId="3dc2350c-5436-492b-8d86-5499cc3c420c" providerId="ADAL" clId="{EF9D00E3-DB64-47CE-9C13-36FD0D01C0F2}" dt="2023-07-05T19:18:40.337" v="2038" actId="20577"/>
          <ac:spMkLst>
            <pc:docMk/>
            <pc:sldMk cId="0" sldId="257"/>
            <ac:spMk id="85" creationId="{00000000-0000-0000-0000-000000000000}"/>
          </ac:spMkLst>
        </pc:spChg>
      </pc:sldChg>
      <pc:sldChg chg="modSp mod">
        <pc:chgData name="Brian Thomas, AIA, RID, LEED AP" userId="3dc2350c-5436-492b-8d86-5499cc3c420c" providerId="ADAL" clId="{EF9D00E3-DB64-47CE-9C13-36FD0D01C0F2}" dt="2023-07-05T20:24:29.608" v="3235" actId="20577"/>
        <pc:sldMkLst>
          <pc:docMk/>
          <pc:sldMk cId="0" sldId="258"/>
        </pc:sldMkLst>
        <pc:spChg chg="mod">
          <ac:chgData name="Brian Thomas, AIA, RID, LEED AP" userId="3dc2350c-5436-492b-8d86-5499cc3c420c" providerId="ADAL" clId="{EF9D00E3-DB64-47CE-9C13-36FD0D01C0F2}" dt="2023-07-05T19:07:40.315" v="980" actId="1035"/>
          <ac:spMkLst>
            <pc:docMk/>
            <pc:sldMk cId="0" sldId="258"/>
            <ac:spMk id="91" creationId="{00000000-0000-0000-0000-000000000000}"/>
          </ac:spMkLst>
        </pc:spChg>
        <pc:spChg chg="mod">
          <ac:chgData name="Brian Thomas, AIA, RID, LEED AP" userId="3dc2350c-5436-492b-8d86-5499cc3c420c" providerId="ADAL" clId="{EF9D00E3-DB64-47CE-9C13-36FD0D01C0F2}" dt="2023-07-05T20:24:29.608" v="3235" actId="20577"/>
          <ac:spMkLst>
            <pc:docMk/>
            <pc:sldMk cId="0" sldId="258"/>
            <ac:spMk id="92" creationId="{00000000-0000-0000-0000-000000000000}"/>
          </ac:spMkLst>
        </pc:spChg>
      </pc:sldChg>
      <pc:sldChg chg="modSp del mod">
        <pc:chgData name="Brian Thomas, AIA, RID, LEED AP" userId="3dc2350c-5436-492b-8d86-5499cc3c420c" providerId="ADAL" clId="{EF9D00E3-DB64-47CE-9C13-36FD0D01C0F2}" dt="2023-07-05T19:06:53.792" v="882" actId="47"/>
        <pc:sldMkLst>
          <pc:docMk/>
          <pc:sldMk cId="0" sldId="259"/>
        </pc:sldMkLst>
        <pc:spChg chg="mod">
          <ac:chgData name="Brian Thomas, AIA, RID, LEED AP" userId="3dc2350c-5436-492b-8d86-5499cc3c420c" providerId="ADAL" clId="{EF9D00E3-DB64-47CE-9C13-36FD0D01C0F2}" dt="2023-07-05T19:06:24.356" v="877" actId="20577"/>
          <ac:spMkLst>
            <pc:docMk/>
            <pc:sldMk cId="0" sldId="259"/>
            <ac:spMk id="97" creationId="{00000000-0000-0000-0000-000000000000}"/>
          </ac:spMkLst>
        </pc:spChg>
        <pc:spChg chg="mod">
          <ac:chgData name="Brian Thomas, AIA, RID, LEED AP" userId="3dc2350c-5436-492b-8d86-5499cc3c420c" providerId="ADAL" clId="{EF9D00E3-DB64-47CE-9C13-36FD0D01C0F2}" dt="2023-07-05T19:06:44.067" v="881"/>
          <ac:spMkLst>
            <pc:docMk/>
            <pc:sldMk cId="0" sldId="259"/>
            <ac:spMk id="98" creationId="{00000000-0000-0000-0000-000000000000}"/>
          </ac:spMkLst>
        </pc:spChg>
      </pc:sldChg>
      <pc:sldChg chg="addSp delSp modSp mod">
        <pc:chgData name="Brian Thomas, AIA, RID, LEED AP" userId="3dc2350c-5436-492b-8d86-5499cc3c420c" providerId="ADAL" clId="{EF9D00E3-DB64-47CE-9C13-36FD0D01C0F2}" dt="2023-07-05T20:20:51.427" v="3118" actId="20577"/>
        <pc:sldMkLst>
          <pc:docMk/>
          <pc:sldMk cId="0" sldId="260"/>
        </pc:sldMkLst>
        <pc:spChg chg="mod">
          <ac:chgData name="Brian Thomas, AIA, RID, LEED AP" userId="3dc2350c-5436-492b-8d86-5499cc3c420c" providerId="ADAL" clId="{EF9D00E3-DB64-47CE-9C13-36FD0D01C0F2}" dt="2023-07-05T20:20:51.427" v="3118" actId="20577"/>
          <ac:spMkLst>
            <pc:docMk/>
            <pc:sldMk cId="0" sldId="260"/>
            <ac:spMk id="103" creationId="{00000000-0000-0000-0000-000000000000}"/>
          </ac:spMkLst>
        </pc:spChg>
        <pc:spChg chg="del">
          <ac:chgData name="Brian Thomas, AIA, RID, LEED AP" userId="3dc2350c-5436-492b-8d86-5499cc3c420c" providerId="ADAL" clId="{EF9D00E3-DB64-47CE-9C13-36FD0D01C0F2}" dt="2023-07-05T20:20:44.012" v="3099" actId="478"/>
          <ac:spMkLst>
            <pc:docMk/>
            <pc:sldMk cId="0" sldId="260"/>
            <ac:spMk id="104" creationId="{00000000-0000-0000-0000-000000000000}"/>
          </ac:spMkLst>
        </pc:spChg>
        <pc:graphicFrameChg chg="add del mod">
          <ac:chgData name="Brian Thomas, AIA, RID, LEED AP" userId="3dc2350c-5436-492b-8d86-5499cc3c420c" providerId="ADAL" clId="{EF9D00E3-DB64-47CE-9C13-36FD0D01C0F2}" dt="2023-07-05T20:19:41.071" v="3090" actId="478"/>
          <ac:graphicFrameMkLst>
            <pc:docMk/>
            <pc:sldMk cId="0" sldId="260"/>
            <ac:graphicFrameMk id="2" creationId="{AA10A113-6628-81ED-707B-056E6C09A6F7}"/>
          </ac:graphicFrameMkLst>
        </pc:graphicFrameChg>
        <pc:picChg chg="add mod">
          <ac:chgData name="Brian Thomas, AIA, RID, LEED AP" userId="3dc2350c-5436-492b-8d86-5499cc3c420c" providerId="ADAL" clId="{EF9D00E3-DB64-47CE-9C13-36FD0D01C0F2}" dt="2023-07-05T20:20:39.989" v="3098" actId="1076"/>
          <ac:picMkLst>
            <pc:docMk/>
            <pc:sldMk cId="0" sldId="260"/>
            <ac:picMk id="4" creationId="{EC88A99C-AF2E-B976-171E-B58951B0FA67}"/>
          </ac:picMkLst>
        </pc:picChg>
      </pc:sldChg>
      <pc:sldChg chg="del">
        <pc:chgData name="Brian Thomas, AIA, RID, LEED AP" userId="3dc2350c-5436-492b-8d86-5499cc3c420c" providerId="ADAL" clId="{EF9D00E3-DB64-47CE-9C13-36FD0D01C0F2}" dt="2023-07-05T20:09:07.222" v="3086" actId="47"/>
        <pc:sldMkLst>
          <pc:docMk/>
          <pc:sldMk cId="0" sldId="261"/>
        </pc:sldMkLst>
      </pc:sldChg>
      <pc:sldChg chg="del">
        <pc:chgData name="Brian Thomas, AIA, RID, LEED AP" userId="3dc2350c-5436-492b-8d86-5499cc3c420c" providerId="ADAL" clId="{EF9D00E3-DB64-47CE-9C13-36FD0D01C0F2}" dt="2023-07-05T19:38:31.657" v="2318" actId="47"/>
        <pc:sldMkLst>
          <pc:docMk/>
          <pc:sldMk cId="0" sldId="262"/>
        </pc:sldMkLst>
      </pc:sldChg>
      <pc:sldChg chg="del">
        <pc:chgData name="Brian Thomas, AIA, RID, LEED AP" userId="3dc2350c-5436-492b-8d86-5499cc3c420c" providerId="ADAL" clId="{EF9D00E3-DB64-47CE-9C13-36FD0D01C0F2}" dt="2023-07-05T19:38:25.711" v="2316" actId="47"/>
        <pc:sldMkLst>
          <pc:docMk/>
          <pc:sldMk cId="0" sldId="263"/>
        </pc:sldMkLst>
      </pc:sldChg>
      <pc:sldChg chg="del">
        <pc:chgData name="Brian Thomas, AIA, RID, LEED AP" userId="3dc2350c-5436-492b-8d86-5499cc3c420c" providerId="ADAL" clId="{EF9D00E3-DB64-47CE-9C13-36FD0D01C0F2}" dt="2023-07-05T19:38:28.488" v="2317" actId="47"/>
        <pc:sldMkLst>
          <pc:docMk/>
          <pc:sldMk cId="0" sldId="264"/>
        </pc:sldMkLst>
      </pc:sldChg>
      <pc:sldChg chg="modSp add del mod">
        <pc:chgData name="Brian Thomas, AIA, RID, LEED AP" userId="3dc2350c-5436-492b-8d86-5499cc3c420c" providerId="ADAL" clId="{EF9D00E3-DB64-47CE-9C13-36FD0D01C0F2}" dt="2023-07-05T19:08:00.631" v="982" actId="47"/>
        <pc:sldMkLst>
          <pc:docMk/>
          <pc:sldMk cId="135115277" sldId="266"/>
        </pc:sldMkLst>
        <pc:spChg chg="mod">
          <ac:chgData name="Brian Thomas, AIA, RID, LEED AP" userId="3dc2350c-5436-492b-8d86-5499cc3c420c" providerId="ADAL" clId="{EF9D00E3-DB64-47CE-9C13-36FD0D01C0F2}" dt="2023-07-05T19:07:08.718" v="930" actId="20577"/>
          <ac:spMkLst>
            <pc:docMk/>
            <pc:sldMk cId="135115277" sldId="266"/>
            <ac:spMk id="91" creationId="{00000000-0000-0000-0000-000000000000}"/>
          </ac:spMkLst>
        </pc:spChg>
        <pc:spChg chg="mod">
          <ac:chgData name="Brian Thomas, AIA, RID, LEED AP" userId="3dc2350c-5436-492b-8d86-5499cc3c420c" providerId="ADAL" clId="{EF9D00E3-DB64-47CE-9C13-36FD0D01C0F2}" dt="2023-07-05T19:07:48.872" v="981" actId="14100"/>
          <ac:spMkLst>
            <pc:docMk/>
            <pc:sldMk cId="135115277" sldId="266"/>
            <ac:spMk id="92" creationId="{00000000-0000-0000-0000-000000000000}"/>
          </ac:spMkLst>
        </pc:spChg>
      </pc:sldChg>
      <pc:sldChg chg="modSp add mod">
        <pc:chgData name="Brian Thomas, AIA, RID, LEED AP" userId="3dc2350c-5436-492b-8d86-5499cc3c420c" providerId="ADAL" clId="{EF9D00E3-DB64-47CE-9C13-36FD0D01C0F2}" dt="2023-07-05T20:24:25.222" v="3234" actId="20577"/>
        <pc:sldMkLst>
          <pc:docMk/>
          <pc:sldMk cId="2601904105" sldId="266"/>
        </pc:sldMkLst>
        <pc:spChg chg="mod">
          <ac:chgData name="Brian Thomas, AIA, RID, LEED AP" userId="3dc2350c-5436-492b-8d86-5499cc3c420c" providerId="ADAL" clId="{EF9D00E3-DB64-47CE-9C13-36FD0D01C0F2}" dt="2023-07-05T19:08:10.675" v="992"/>
          <ac:spMkLst>
            <pc:docMk/>
            <pc:sldMk cId="2601904105" sldId="266"/>
            <ac:spMk id="91" creationId="{00000000-0000-0000-0000-000000000000}"/>
          </ac:spMkLst>
        </pc:spChg>
        <pc:spChg chg="mod">
          <ac:chgData name="Brian Thomas, AIA, RID, LEED AP" userId="3dc2350c-5436-492b-8d86-5499cc3c420c" providerId="ADAL" clId="{EF9D00E3-DB64-47CE-9C13-36FD0D01C0F2}" dt="2023-07-05T20:24:25.222" v="3234" actId="20577"/>
          <ac:spMkLst>
            <pc:docMk/>
            <pc:sldMk cId="2601904105" sldId="266"/>
            <ac:spMk id="92" creationId="{00000000-0000-0000-0000-000000000000}"/>
          </ac:spMkLst>
        </pc:spChg>
      </pc:sldChg>
      <pc:sldChg chg="modSp add mod">
        <pc:chgData name="Brian Thomas, AIA, RID, LEED AP" userId="3dc2350c-5436-492b-8d86-5499cc3c420c" providerId="ADAL" clId="{EF9D00E3-DB64-47CE-9C13-36FD0D01C0F2}" dt="2023-07-05T20:24:22.087" v="3233" actId="20577"/>
        <pc:sldMkLst>
          <pc:docMk/>
          <pc:sldMk cId="620189567" sldId="267"/>
        </pc:sldMkLst>
        <pc:spChg chg="mod">
          <ac:chgData name="Brian Thomas, AIA, RID, LEED AP" userId="3dc2350c-5436-492b-8d86-5499cc3c420c" providerId="ADAL" clId="{EF9D00E3-DB64-47CE-9C13-36FD0D01C0F2}" dt="2023-07-05T19:13:40.570" v="1529" actId="20577"/>
          <ac:spMkLst>
            <pc:docMk/>
            <pc:sldMk cId="620189567" sldId="267"/>
            <ac:spMk id="91" creationId="{00000000-0000-0000-0000-000000000000}"/>
          </ac:spMkLst>
        </pc:spChg>
        <pc:spChg chg="mod">
          <ac:chgData name="Brian Thomas, AIA, RID, LEED AP" userId="3dc2350c-5436-492b-8d86-5499cc3c420c" providerId="ADAL" clId="{EF9D00E3-DB64-47CE-9C13-36FD0D01C0F2}" dt="2023-07-05T20:24:22.087" v="3233" actId="20577"/>
          <ac:spMkLst>
            <pc:docMk/>
            <pc:sldMk cId="620189567" sldId="267"/>
            <ac:spMk id="92" creationId="{00000000-0000-0000-0000-000000000000}"/>
          </ac:spMkLst>
        </pc:spChg>
      </pc:sldChg>
      <pc:sldChg chg="modSp add mod">
        <pc:chgData name="Brian Thomas, AIA, RID, LEED AP" userId="3dc2350c-5436-492b-8d86-5499cc3c420c" providerId="ADAL" clId="{EF9D00E3-DB64-47CE-9C13-36FD0D01C0F2}" dt="2023-07-05T20:30:22.839" v="3502" actId="20577"/>
        <pc:sldMkLst>
          <pc:docMk/>
          <pc:sldMk cId="2561298163" sldId="268"/>
        </pc:sldMkLst>
        <pc:spChg chg="mod">
          <ac:chgData name="Brian Thomas, AIA, RID, LEED AP" userId="3dc2350c-5436-492b-8d86-5499cc3c420c" providerId="ADAL" clId="{EF9D00E3-DB64-47CE-9C13-36FD0D01C0F2}" dt="2023-07-05T19:29:03.416" v="2078" actId="20577"/>
          <ac:spMkLst>
            <pc:docMk/>
            <pc:sldMk cId="2561298163" sldId="268"/>
            <ac:spMk id="91" creationId="{00000000-0000-0000-0000-000000000000}"/>
          </ac:spMkLst>
        </pc:spChg>
        <pc:spChg chg="mod">
          <ac:chgData name="Brian Thomas, AIA, RID, LEED AP" userId="3dc2350c-5436-492b-8d86-5499cc3c420c" providerId="ADAL" clId="{EF9D00E3-DB64-47CE-9C13-36FD0D01C0F2}" dt="2023-07-05T20:30:22.839" v="3502" actId="20577"/>
          <ac:spMkLst>
            <pc:docMk/>
            <pc:sldMk cId="2561298163" sldId="268"/>
            <ac:spMk id="92" creationId="{00000000-0000-0000-0000-000000000000}"/>
          </ac:spMkLst>
        </pc:spChg>
      </pc:sldChg>
      <pc:sldChg chg="addSp modSp add mod">
        <pc:chgData name="Brian Thomas, AIA, RID, LEED AP" userId="3dc2350c-5436-492b-8d86-5499cc3c420c" providerId="ADAL" clId="{EF9D00E3-DB64-47CE-9C13-36FD0D01C0F2}" dt="2023-07-05T19:32:24.878" v="2183" actId="20577"/>
        <pc:sldMkLst>
          <pc:docMk/>
          <pc:sldMk cId="2726182153" sldId="269"/>
        </pc:sldMkLst>
        <pc:spChg chg="mod">
          <ac:chgData name="Brian Thomas, AIA, RID, LEED AP" userId="3dc2350c-5436-492b-8d86-5499cc3c420c" providerId="ADAL" clId="{EF9D00E3-DB64-47CE-9C13-36FD0D01C0F2}" dt="2023-07-05T19:32:24.878" v="2183" actId="20577"/>
          <ac:spMkLst>
            <pc:docMk/>
            <pc:sldMk cId="2726182153" sldId="269"/>
            <ac:spMk id="103" creationId="{00000000-0000-0000-0000-000000000000}"/>
          </ac:spMkLst>
        </pc:spChg>
        <pc:spChg chg="mod">
          <ac:chgData name="Brian Thomas, AIA, RID, LEED AP" userId="3dc2350c-5436-492b-8d86-5499cc3c420c" providerId="ADAL" clId="{EF9D00E3-DB64-47CE-9C13-36FD0D01C0F2}" dt="2023-07-05T19:32:18.290" v="2168" actId="1076"/>
          <ac:spMkLst>
            <pc:docMk/>
            <pc:sldMk cId="2726182153" sldId="269"/>
            <ac:spMk id="104" creationId="{00000000-0000-0000-0000-000000000000}"/>
          </ac:spMkLst>
        </pc:spChg>
        <pc:picChg chg="add mod">
          <ac:chgData name="Brian Thomas, AIA, RID, LEED AP" userId="3dc2350c-5436-492b-8d86-5499cc3c420c" providerId="ADAL" clId="{EF9D00E3-DB64-47CE-9C13-36FD0D01C0F2}" dt="2023-07-05T19:32:09.341" v="2165" actId="14100"/>
          <ac:picMkLst>
            <pc:docMk/>
            <pc:sldMk cId="2726182153" sldId="269"/>
            <ac:picMk id="3" creationId="{F906CC6E-16A5-E2E9-BC5E-811219EAFA4E}"/>
          </ac:picMkLst>
        </pc:picChg>
        <pc:picChg chg="add mod">
          <ac:chgData name="Brian Thomas, AIA, RID, LEED AP" userId="3dc2350c-5436-492b-8d86-5499cc3c420c" providerId="ADAL" clId="{EF9D00E3-DB64-47CE-9C13-36FD0D01C0F2}" dt="2023-07-05T19:32:13.667" v="2167" actId="14100"/>
          <ac:picMkLst>
            <pc:docMk/>
            <pc:sldMk cId="2726182153" sldId="269"/>
            <ac:picMk id="5" creationId="{EBAB55BD-73FB-CCEF-2292-09EEDACE7E14}"/>
          </ac:picMkLst>
        </pc:picChg>
        <pc:picChg chg="add mod">
          <ac:chgData name="Brian Thomas, AIA, RID, LEED AP" userId="3dc2350c-5436-492b-8d86-5499cc3c420c" providerId="ADAL" clId="{EF9D00E3-DB64-47CE-9C13-36FD0D01C0F2}" dt="2023-07-05T19:32:11.304" v="2166" actId="14100"/>
          <ac:picMkLst>
            <pc:docMk/>
            <pc:sldMk cId="2726182153" sldId="269"/>
            <ac:picMk id="7" creationId="{42F8D3A0-19D0-6738-70EA-43CAE8E88F18}"/>
          </ac:picMkLst>
        </pc:picChg>
      </pc:sldChg>
      <pc:sldChg chg="addSp delSp modSp add mod">
        <pc:chgData name="Brian Thomas, AIA, RID, LEED AP" userId="3dc2350c-5436-492b-8d86-5499cc3c420c" providerId="ADAL" clId="{EF9D00E3-DB64-47CE-9C13-36FD0D01C0F2}" dt="2023-07-05T19:33:42.611" v="2219" actId="20577"/>
        <pc:sldMkLst>
          <pc:docMk/>
          <pc:sldMk cId="1131208647" sldId="270"/>
        </pc:sldMkLst>
        <pc:spChg chg="mod">
          <ac:chgData name="Brian Thomas, AIA, RID, LEED AP" userId="3dc2350c-5436-492b-8d86-5499cc3c420c" providerId="ADAL" clId="{EF9D00E3-DB64-47CE-9C13-36FD0D01C0F2}" dt="2023-07-05T19:33:42.611" v="2219" actId="20577"/>
          <ac:spMkLst>
            <pc:docMk/>
            <pc:sldMk cId="1131208647" sldId="270"/>
            <ac:spMk id="104" creationId="{00000000-0000-0000-0000-000000000000}"/>
          </ac:spMkLst>
        </pc:spChg>
        <pc:picChg chg="del">
          <ac:chgData name="Brian Thomas, AIA, RID, LEED AP" userId="3dc2350c-5436-492b-8d86-5499cc3c420c" providerId="ADAL" clId="{EF9D00E3-DB64-47CE-9C13-36FD0D01C0F2}" dt="2023-07-05T19:32:55.810" v="2193" actId="478"/>
          <ac:picMkLst>
            <pc:docMk/>
            <pc:sldMk cId="1131208647" sldId="270"/>
            <ac:picMk id="3" creationId="{F906CC6E-16A5-E2E9-BC5E-811219EAFA4E}"/>
          </ac:picMkLst>
        </pc:picChg>
        <pc:picChg chg="add mod">
          <ac:chgData name="Brian Thomas, AIA, RID, LEED AP" userId="3dc2350c-5436-492b-8d86-5499cc3c420c" providerId="ADAL" clId="{EF9D00E3-DB64-47CE-9C13-36FD0D01C0F2}" dt="2023-07-05T19:32:58.027" v="2194" actId="1076"/>
          <ac:picMkLst>
            <pc:docMk/>
            <pc:sldMk cId="1131208647" sldId="270"/>
            <ac:picMk id="4" creationId="{1F08C4FB-90EB-56BE-8309-476CD67B721F}"/>
          </ac:picMkLst>
        </pc:picChg>
        <pc:picChg chg="del">
          <ac:chgData name="Brian Thomas, AIA, RID, LEED AP" userId="3dc2350c-5436-492b-8d86-5499cc3c420c" providerId="ADAL" clId="{EF9D00E3-DB64-47CE-9C13-36FD0D01C0F2}" dt="2023-07-05T19:33:29.885" v="2202" actId="478"/>
          <ac:picMkLst>
            <pc:docMk/>
            <pc:sldMk cId="1131208647" sldId="270"/>
            <ac:picMk id="5" creationId="{EBAB55BD-73FB-CCEF-2292-09EEDACE7E14}"/>
          </ac:picMkLst>
        </pc:picChg>
        <pc:picChg chg="del">
          <ac:chgData name="Brian Thomas, AIA, RID, LEED AP" userId="3dc2350c-5436-492b-8d86-5499cc3c420c" providerId="ADAL" clId="{EF9D00E3-DB64-47CE-9C13-36FD0D01C0F2}" dt="2023-07-05T19:33:07.217" v="2195" actId="478"/>
          <ac:picMkLst>
            <pc:docMk/>
            <pc:sldMk cId="1131208647" sldId="270"/>
            <ac:picMk id="7" creationId="{42F8D3A0-19D0-6738-70EA-43CAE8E88F18}"/>
          </ac:picMkLst>
        </pc:picChg>
        <pc:picChg chg="add mod">
          <ac:chgData name="Brian Thomas, AIA, RID, LEED AP" userId="3dc2350c-5436-492b-8d86-5499cc3c420c" providerId="ADAL" clId="{EF9D00E3-DB64-47CE-9C13-36FD0D01C0F2}" dt="2023-07-05T19:33:17.459" v="2201" actId="14100"/>
          <ac:picMkLst>
            <pc:docMk/>
            <pc:sldMk cId="1131208647" sldId="270"/>
            <ac:picMk id="8" creationId="{416113CF-A977-21A4-4FCF-90EDC25BA84A}"/>
          </ac:picMkLst>
        </pc:picChg>
      </pc:sldChg>
      <pc:sldChg chg="addSp delSp modSp add mod">
        <pc:chgData name="Brian Thomas, AIA, RID, LEED AP" userId="3dc2350c-5436-492b-8d86-5499cc3c420c" providerId="ADAL" clId="{EF9D00E3-DB64-47CE-9C13-36FD0D01C0F2}" dt="2023-07-05T19:35:22.694" v="2268" actId="20577"/>
        <pc:sldMkLst>
          <pc:docMk/>
          <pc:sldMk cId="1559348736" sldId="271"/>
        </pc:sldMkLst>
        <pc:spChg chg="mod">
          <ac:chgData name="Brian Thomas, AIA, RID, LEED AP" userId="3dc2350c-5436-492b-8d86-5499cc3c420c" providerId="ADAL" clId="{EF9D00E3-DB64-47CE-9C13-36FD0D01C0F2}" dt="2023-07-05T19:35:22.694" v="2268" actId="20577"/>
          <ac:spMkLst>
            <pc:docMk/>
            <pc:sldMk cId="1559348736" sldId="271"/>
            <ac:spMk id="104" creationId="{00000000-0000-0000-0000-000000000000}"/>
          </ac:spMkLst>
        </pc:spChg>
        <pc:picChg chg="del">
          <ac:chgData name="Brian Thomas, AIA, RID, LEED AP" userId="3dc2350c-5436-492b-8d86-5499cc3c420c" providerId="ADAL" clId="{EF9D00E3-DB64-47CE-9C13-36FD0D01C0F2}" dt="2023-07-05T19:34:13.479" v="2230" actId="478"/>
          <ac:picMkLst>
            <pc:docMk/>
            <pc:sldMk cId="1559348736" sldId="271"/>
            <ac:picMk id="3" creationId="{F906CC6E-16A5-E2E9-BC5E-811219EAFA4E}"/>
          </ac:picMkLst>
        </pc:picChg>
        <pc:picChg chg="add mod">
          <ac:chgData name="Brian Thomas, AIA, RID, LEED AP" userId="3dc2350c-5436-492b-8d86-5499cc3c420c" providerId="ADAL" clId="{EF9D00E3-DB64-47CE-9C13-36FD0D01C0F2}" dt="2023-07-05T19:34:15.370" v="2231" actId="1076"/>
          <ac:picMkLst>
            <pc:docMk/>
            <pc:sldMk cId="1559348736" sldId="271"/>
            <ac:picMk id="4" creationId="{270C1DAF-FBE8-26EF-D4AB-8E15B2E56270}"/>
          </ac:picMkLst>
        </pc:picChg>
        <pc:picChg chg="del">
          <ac:chgData name="Brian Thomas, AIA, RID, LEED AP" userId="3dc2350c-5436-492b-8d86-5499cc3c420c" providerId="ADAL" clId="{EF9D00E3-DB64-47CE-9C13-36FD0D01C0F2}" dt="2023-07-05T19:35:12.685" v="2248" actId="478"/>
          <ac:picMkLst>
            <pc:docMk/>
            <pc:sldMk cId="1559348736" sldId="271"/>
            <ac:picMk id="5" creationId="{EBAB55BD-73FB-CCEF-2292-09EEDACE7E14}"/>
          </ac:picMkLst>
        </pc:picChg>
        <pc:picChg chg="del">
          <ac:chgData name="Brian Thomas, AIA, RID, LEED AP" userId="3dc2350c-5436-492b-8d86-5499cc3c420c" providerId="ADAL" clId="{EF9D00E3-DB64-47CE-9C13-36FD0D01C0F2}" dt="2023-07-05T19:34:31.275" v="2239" actId="478"/>
          <ac:picMkLst>
            <pc:docMk/>
            <pc:sldMk cId="1559348736" sldId="271"/>
            <ac:picMk id="7" creationId="{42F8D3A0-19D0-6738-70EA-43CAE8E88F18}"/>
          </ac:picMkLst>
        </pc:picChg>
        <pc:picChg chg="add mod">
          <ac:chgData name="Brian Thomas, AIA, RID, LEED AP" userId="3dc2350c-5436-492b-8d86-5499cc3c420c" providerId="ADAL" clId="{EF9D00E3-DB64-47CE-9C13-36FD0D01C0F2}" dt="2023-07-05T19:34:33.054" v="2240" actId="1076"/>
          <ac:picMkLst>
            <pc:docMk/>
            <pc:sldMk cId="1559348736" sldId="271"/>
            <ac:picMk id="8" creationId="{6C13EA1D-3629-A10C-0BAA-274B74F3469F}"/>
          </ac:picMkLst>
        </pc:picChg>
        <pc:picChg chg="add mod">
          <ac:chgData name="Brian Thomas, AIA, RID, LEED AP" userId="3dc2350c-5436-492b-8d86-5499cc3c420c" providerId="ADAL" clId="{EF9D00E3-DB64-47CE-9C13-36FD0D01C0F2}" dt="2023-07-05T19:35:14.625" v="2249" actId="1076"/>
          <ac:picMkLst>
            <pc:docMk/>
            <pc:sldMk cId="1559348736" sldId="271"/>
            <ac:picMk id="10" creationId="{6A712841-4957-D489-8879-82796461598E}"/>
          </ac:picMkLst>
        </pc:picChg>
      </pc:sldChg>
      <pc:sldChg chg="addSp delSp modSp add mod">
        <pc:chgData name="Brian Thomas, AIA, RID, LEED AP" userId="3dc2350c-5436-492b-8d86-5499cc3c420c" providerId="ADAL" clId="{EF9D00E3-DB64-47CE-9C13-36FD0D01C0F2}" dt="2023-07-05T19:37:11.611" v="2315" actId="20577"/>
        <pc:sldMkLst>
          <pc:docMk/>
          <pc:sldMk cId="905598132" sldId="272"/>
        </pc:sldMkLst>
        <pc:spChg chg="mod">
          <ac:chgData name="Brian Thomas, AIA, RID, LEED AP" userId="3dc2350c-5436-492b-8d86-5499cc3c420c" providerId="ADAL" clId="{EF9D00E3-DB64-47CE-9C13-36FD0D01C0F2}" dt="2023-07-05T19:37:11.611" v="2315" actId="20577"/>
          <ac:spMkLst>
            <pc:docMk/>
            <pc:sldMk cId="905598132" sldId="272"/>
            <ac:spMk id="104" creationId="{00000000-0000-0000-0000-000000000000}"/>
          </ac:spMkLst>
        </pc:spChg>
        <pc:picChg chg="del">
          <ac:chgData name="Brian Thomas, AIA, RID, LEED AP" userId="3dc2350c-5436-492b-8d86-5499cc3c420c" providerId="ADAL" clId="{EF9D00E3-DB64-47CE-9C13-36FD0D01C0F2}" dt="2023-07-05T19:36:13.151" v="2277" actId="478"/>
          <ac:picMkLst>
            <pc:docMk/>
            <pc:sldMk cId="905598132" sldId="272"/>
            <ac:picMk id="3" creationId="{F906CC6E-16A5-E2E9-BC5E-811219EAFA4E}"/>
          </ac:picMkLst>
        </pc:picChg>
        <pc:picChg chg="add mod">
          <ac:chgData name="Brian Thomas, AIA, RID, LEED AP" userId="3dc2350c-5436-492b-8d86-5499cc3c420c" providerId="ADAL" clId="{EF9D00E3-DB64-47CE-9C13-36FD0D01C0F2}" dt="2023-07-05T19:36:17.171" v="2278" actId="1076"/>
          <ac:picMkLst>
            <pc:docMk/>
            <pc:sldMk cId="905598132" sldId="272"/>
            <ac:picMk id="4" creationId="{06840FAF-02B4-1C8B-D1DF-2261927866C5}"/>
          </ac:picMkLst>
        </pc:picChg>
        <pc:picChg chg="del">
          <ac:chgData name="Brian Thomas, AIA, RID, LEED AP" userId="3dc2350c-5436-492b-8d86-5499cc3c420c" providerId="ADAL" clId="{EF9D00E3-DB64-47CE-9C13-36FD0D01C0F2}" dt="2023-07-05T19:36:53.874" v="2296" actId="478"/>
          <ac:picMkLst>
            <pc:docMk/>
            <pc:sldMk cId="905598132" sldId="272"/>
            <ac:picMk id="5" creationId="{EBAB55BD-73FB-CCEF-2292-09EEDACE7E14}"/>
          </ac:picMkLst>
        </pc:picChg>
        <pc:picChg chg="del">
          <ac:chgData name="Brian Thomas, AIA, RID, LEED AP" userId="3dc2350c-5436-492b-8d86-5499cc3c420c" providerId="ADAL" clId="{EF9D00E3-DB64-47CE-9C13-36FD0D01C0F2}" dt="2023-07-05T19:36:35.405" v="2287" actId="478"/>
          <ac:picMkLst>
            <pc:docMk/>
            <pc:sldMk cId="905598132" sldId="272"/>
            <ac:picMk id="7" creationId="{42F8D3A0-19D0-6738-70EA-43CAE8E88F18}"/>
          </ac:picMkLst>
        </pc:picChg>
        <pc:picChg chg="add mod">
          <ac:chgData name="Brian Thomas, AIA, RID, LEED AP" userId="3dc2350c-5436-492b-8d86-5499cc3c420c" providerId="ADAL" clId="{EF9D00E3-DB64-47CE-9C13-36FD0D01C0F2}" dt="2023-07-05T19:36:37.651" v="2288" actId="1076"/>
          <ac:picMkLst>
            <pc:docMk/>
            <pc:sldMk cId="905598132" sldId="272"/>
            <ac:picMk id="8" creationId="{86408E6E-2CB0-BF28-1C56-0863AF951B76}"/>
          </ac:picMkLst>
        </pc:picChg>
        <pc:picChg chg="add mod">
          <ac:chgData name="Brian Thomas, AIA, RID, LEED AP" userId="3dc2350c-5436-492b-8d86-5499cc3c420c" providerId="ADAL" clId="{EF9D00E3-DB64-47CE-9C13-36FD0D01C0F2}" dt="2023-07-05T19:36:57.147" v="2297" actId="1076"/>
          <ac:picMkLst>
            <pc:docMk/>
            <pc:sldMk cId="905598132" sldId="272"/>
            <ac:picMk id="10" creationId="{67688D5E-77F8-2E62-EF7D-BF76E26923CB}"/>
          </ac:picMkLst>
        </pc:picChg>
      </pc:sldChg>
      <pc:sldChg chg="addSp delSp modSp add mod">
        <pc:chgData name="Brian Thomas, AIA, RID, LEED AP" userId="3dc2350c-5436-492b-8d86-5499cc3c420c" providerId="ADAL" clId="{EF9D00E3-DB64-47CE-9C13-36FD0D01C0F2}" dt="2023-07-05T20:21:27.057" v="3129" actId="1076"/>
        <pc:sldMkLst>
          <pc:docMk/>
          <pc:sldMk cId="3446119844" sldId="273"/>
        </pc:sldMkLst>
        <pc:picChg chg="add mod">
          <ac:chgData name="Brian Thomas, AIA, RID, LEED AP" userId="3dc2350c-5436-492b-8d86-5499cc3c420c" providerId="ADAL" clId="{EF9D00E3-DB64-47CE-9C13-36FD0D01C0F2}" dt="2023-07-05T20:21:27.057" v="3129" actId="1076"/>
          <ac:picMkLst>
            <pc:docMk/>
            <pc:sldMk cId="3446119844" sldId="273"/>
            <ac:picMk id="3" creationId="{5AC08822-054E-D207-DBD6-20CDBC123EF0}"/>
          </ac:picMkLst>
        </pc:picChg>
        <pc:picChg chg="del">
          <ac:chgData name="Brian Thomas, AIA, RID, LEED AP" userId="3dc2350c-5436-492b-8d86-5499cc3c420c" providerId="ADAL" clId="{EF9D00E3-DB64-47CE-9C13-36FD0D01C0F2}" dt="2023-07-05T20:21:21.939" v="3128" actId="478"/>
          <ac:picMkLst>
            <pc:docMk/>
            <pc:sldMk cId="3446119844" sldId="273"/>
            <ac:picMk id="4" creationId="{EC88A99C-AF2E-B976-171E-B58951B0FA67}"/>
          </ac:picMkLst>
        </pc:picChg>
      </pc:sldChg>
    </pc:docChg>
  </pc:docChgLst>
  <pc:docChgLst>
    <pc:chgData name="Brian Thomas" userId="3dc2350c-5436-492b-8d86-5499cc3c420c" providerId="ADAL" clId="{B54A0F04-99F4-4CD2-8ED4-3D0327BC4BD6}"/>
    <pc:docChg chg="undo redo custSel addSld delSld modSld sldOrd">
      <pc:chgData name="Brian Thomas" userId="3dc2350c-5436-492b-8d86-5499cc3c420c" providerId="ADAL" clId="{B54A0F04-99F4-4CD2-8ED4-3D0327BC4BD6}" dt="2023-10-03T19:18:58.482" v="3794" actId="20577"/>
      <pc:docMkLst>
        <pc:docMk/>
      </pc:docMkLst>
      <pc:sldChg chg="modSp mod">
        <pc:chgData name="Brian Thomas" userId="3dc2350c-5436-492b-8d86-5499cc3c420c" providerId="ADAL" clId="{B54A0F04-99F4-4CD2-8ED4-3D0327BC4BD6}" dt="2023-10-03T17:04:48.511" v="7" actId="20577"/>
        <pc:sldMkLst>
          <pc:docMk/>
          <pc:sldMk cId="0" sldId="256"/>
        </pc:sldMkLst>
        <pc:spChg chg="mod">
          <ac:chgData name="Brian Thomas" userId="3dc2350c-5436-492b-8d86-5499cc3c420c" providerId="ADAL" clId="{B54A0F04-99F4-4CD2-8ED4-3D0327BC4BD6}" dt="2023-10-03T17:04:48.511" v="7" actId="20577"/>
          <ac:spMkLst>
            <pc:docMk/>
            <pc:sldMk cId="0" sldId="256"/>
            <ac:spMk id="79" creationId="{00000000-0000-0000-0000-000000000000}"/>
          </ac:spMkLst>
        </pc:spChg>
      </pc:sldChg>
      <pc:sldChg chg="modSp mod">
        <pc:chgData name="Brian Thomas" userId="3dc2350c-5436-492b-8d86-5499cc3c420c" providerId="ADAL" clId="{B54A0F04-99F4-4CD2-8ED4-3D0327BC4BD6}" dt="2023-10-03T17:09:40.132" v="153" actId="20577"/>
        <pc:sldMkLst>
          <pc:docMk/>
          <pc:sldMk cId="0" sldId="258"/>
        </pc:sldMkLst>
        <pc:spChg chg="mod">
          <ac:chgData name="Brian Thomas" userId="3dc2350c-5436-492b-8d86-5499cc3c420c" providerId="ADAL" clId="{B54A0F04-99F4-4CD2-8ED4-3D0327BC4BD6}" dt="2023-10-03T17:09:40.132" v="153" actId="20577"/>
          <ac:spMkLst>
            <pc:docMk/>
            <pc:sldMk cId="0" sldId="258"/>
            <ac:spMk id="92" creationId="{00000000-0000-0000-0000-000000000000}"/>
          </ac:spMkLst>
        </pc:spChg>
      </pc:sldChg>
      <pc:sldChg chg="modSp mod">
        <pc:chgData name="Brian Thomas" userId="3dc2350c-5436-492b-8d86-5499cc3c420c" providerId="ADAL" clId="{B54A0F04-99F4-4CD2-8ED4-3D0327BC4BD6}" dt="2023-10-03T19:14:30.728" v="3785" actId="20577"/>
        <pc:sldMkLst>
          <pc:docMk/>
          <pc:sldMk cId="620189567" sldId="267"/>
        </pc:sldMkLst>
        <pc:spChg chg="mod">
          <ac:chgData name="Brian Thomas" userId="3dc2350c-5436-492b-8d86-5499cc3c420c" providerId="ADAL" clId="{B54A0F04-99F4-4CD2-8ED4-3D0327BC4BD6}" dt="2023-10-03T19:14:30.728" v="3785" actId="20577"/>
          <ac:spMkLst>
            <pc:docMk/>
            <pc:sldMk cId="620189567" sldId="267"/>
            <ac:spMk id="92" creationId="{00000000-0000-0000-0000-000000000000}"/>
          </ac:spMkLst>
        </pc:spChg>
      </pc:sldChg>
      <pc:sldChg chg="modSp mod">
        <pc:chgData name="Brian Thomas" userId="3dc2350c-5436-492b-8d86-5499cc3c420c" providerId="ADAL" clId="{B54A0F04-99F4-4CD2-8ED4-3D0327BC4BD6}" dt="2023-10-03T17:28:35.684" v="1699" actId="20577"/>
        <pc:sldMkLst>
          <pc:docMk/>
          <pc:sldMk cId="2561298163" sldId="268"/>
        </pc:sldMkLst>
        <pc:spChg chg="mod">
          <ac:chgData name="Brian Thomas" userId="3dc2350c-5436-492b-8d86-5499cc3c420c" providerId="ADAL" clId="{B54A0F04-99F4-4CD2-8ED4-3D0327BC4BD6}" dt="2023-10-03T17:28:35.684" v="1699" actId="20577"/>
          <ac:spMkLst>
            <pc:docMk/>
            <pc:sldMk cId="2561298163" sldId="268"/>
            <ac:spMk id="92" creationId="{00000000-0000-0000-0000-000000000000}"/>
          </ac:spMkLst>
        </pc:spChg>
      </pc:sldChg>
      <pc:sldChg chg="addSp delSp modSp mod">
        <pc:chgData name="Brian Thomas" userId="3dc2350c-5436-492b-8d86-5499cc3c420c" providerId="ADAL" clId="{B54A0F04-99F4-4CD2-8ED4-3D0327BC4BD6}" dt="2023-10-03T18:50:24.437" v="3558" actId="20577"/>
        <pc:sldMkLst>
          <pc:docMk/>
          <pc:sldMk cId="1559348736" sldId="271"/>
        </pc:sldMkLst>
        <pc:spChg chg="add mod">
          <ac:chgData name="Brian Thomas" userId="3dc2350c-5436-492b-8d86-5499cc3c420c" providerId="ADAL" clId="{B54A0F04-99F4-4CD2-8ED4-3D0327BC4BD6}" dt="2023-10-03T18:50:20.438" v="3557" actId="20577"/>
          <ac:spMkLst>
            <pc:docMk/>
            <pc:sldMk cId="1559348736" sldId="271"/>
            <ac:spMk id="7" creationId="{85B858A6-B883-BFF7-0308-56AFA5AC2547}"/>
          </ac:spMkLst>
        </pc:spChg>
        <pc:spChg chg="mod">
          <ac:chgData name="Brian Thomas" userId="3dc2350c-5436-492b-8d86-5499cc3c420c" providerId="ADAL" clId="{B54A0F04-99F4-4CD2-8ED4-3D0327BC4BD6}" dt="2023-10-03T18:50:24.437" v="3558" actId="20577"/>
          <ac:spMkLst>
            <pc:docMk/>
            <pc:sldMk cId="1559348736" sldId="271"/>
            <ac:spMk id="104" creationId="{00000000-0000-0000-0000-000000000000}"/>
          </ac:spMkLst>
        </pc:spChg>
        <pc:picChg chg="del">
          <ac:chgData name="Brian Thomas" userId="3dc2350c-5436-492b-8d86-5499cc3c420c" providerId="ADAL" clId="{B54A0F04-99F4-4CD2-8ED4-3D0327BC4BD6}" dt="2023-10-03T18:46:59.765" v="3447" actId="478"/>
          <ac:picMkLst>
            <pc:docMk/>
            <pc:sldMk cId="1559348736" sldId="271"/>
            <ac:picMk id="3" creationId="{78B20023-54CB-E469-A42F-6F9FEAC791BB}"/>
          </ac:picMkLst>
        </pc:picChg>
        <pc:picChg chg="add mod">
          <ac:chgData name="Brian Thomas" userId="3dc2350c-5436-492b-8d86-5499cc3c420c" providerId="ADAL" clId="{B54A0F04-99F4-4CD2-8ED4-3D0327BC4BD6}" dt="2023-10-03T18:48:43.820" v="3515" actId="1076"/>
          <ac:picMkLst>
            <pc:docMk/>
            <pc:sldMk cId="1559348736" sldId="271"/>
            <ac:picMk id="4" creationId="{A26E3B38-7EF2-9AF7-6B2C-854EA7A1810A}"/>
          </ac:picMkLst>
        </pc:picChg>
        <pc:picChg chg="add mod">
          <ac:chgData name="Brian Thomas" userId="3dc2350c-5436-492b-8d86-5499cc3c420c" providerId="ADAL" clId="{B54A0F04-99F4-4CD2-8ED4-3D0327BC4BD6}" dt="2023-10-03T18:49:12.994" v="3518" actId="1076"/>
          <ac:picMkLst>
            <pc:docMk/>
            <pc:sldMk cId="1559348736" sldId="271"/>
            <ac:picMk id="6" creationId="{53A5850F-FD0D-26F1-B1F0-78502BB69713}"/>
          </ac:picMkLst>
        </pc:picChg>
        <pc:picChg chg="del">
          <ac:chgData name="Brian Thomas" userId="3dc2350c-5436-492b-8d86-5499cc3c420c" providerId="ADAL" clId="{B54A0F04-99F4-4CD2-8ED4-3D0327BC4BD6}" dt="2023-10-03T18:46:44.572" v="3440" actId="478"/>
          <ac:picMkLst>
            <pc:docMk/>
            <pc:sldMk cId="1559348736" sldId="271"/>
            <ac:picMk id="13" creationId="{E0A9ED63-7340-4BDE-38B9-795549FE6A29}"/>
          </ac:picMkLst>
        </pc:picChg>
        <pc:picChg chg="del">
          <ac:chgData name="Brian Thomas" userId="3dc2350c-5436-492b-8d86-5499cc3c420c" providerId="ADAL" clId="{B54A0F04-99F4-4CD2-8ED4-3D0327BC4BD6}" dt="2023-10-03T18:46:43.996" v="3439" actId="478"/>
          <ac:picMkLst>
            <pc:docMk/>
            <pc:sldMk cId="1559348736" sldId="271"/>
            <ac:picMk id="15" creationId="{3DF9E1C0-7F01-C4FC-647E-B36533F48E59}"/>
          </ac:picMkLst>
        </pc:picChg>
      </pc:sldChg>
      <pc:sldChg chg="addSp delSp modSp mod">
        <pc:chgData name="Brian Thomas" userId="3dc2350c-5436-492b-8d86-5499cc3c420c" providerId="ADAL" clId="{B54A0F04-99F4-4CD2-8ED4-3D0327BC4BD6}" dt="2023-10-03T17:12:47.604" v="193" actId="1076"/>
        <pc:sldMkLst>
          <pc:docMk/>
          <pc:sldMk cId="905598132" sldId="272"/>
        </pc:sldMkLst>
        <pc:spChg chg="mod">
          <ac:chgData name="Brian Thomas" userId="3dc2350c-5436-492b-8d86-5499cc3c420c" providerId="ADAL" clId="{B54A0F04-99F4-4CD2-8ED4-3D0327BC4BD6}" dt="2023-10-03T17:12:04.480" v="184" actId="1036"/>
          <ac:spMkLst>
            <pc:docMk/>
            <pc:sldMk cId="905598132" sldId="272"/>
            <ac:spMk id="104" creationId="{00000000-0000-0000-0000-000000000000}"/>
          </ac:spMkLst>
        </pc:spChg>
        <pc:picChg chg="add mod">
          <ac:chgData name="Brian Thomas" userId="3dc2350c-5436-492b-8d86-5499cc3c420c" providerId="ADAL" clId="{B54A0F04-99F4-4CD2-8ED4-3D0327BC4BD6}" dt="2023-10-03T17:11:58.604" v="160" actId="1076"/>
          <ac:picMkLst>
            <pc:docMk/>
            <pc:sldMk cId="905598132" sldId="272"/>
            <ac:picMk id="3" creationId="{9177E8BE-BA9D-2FED-CADD-2ADAFC002011}"/>
          </ac:picMkLst>
        </pc:picChg>
        <pc:picChg chg="add mod">
          <ac:chgData name="Brian Thomas" userId="3dc2350c-5436-492b-8d86-5499cc3c420c" providerId="ADAL" clId="{B54A0F04-99F4-4CD2-8ED4-3D0327BC4BD6}" dt="2023-10-03T17:12:27.031" v="188" actId="14100"/>
          <ac:picMkLst>
            <pc:docMk/>
            <pc:sldMk cId="905598132" sldId="272"/>
            <ac:picMk id="5" creationId="{B406BAB9-D829-4AA1-9457-AB4CB74CA257}"/>
          </ac:picMkLst>
        </pc:picChg>
        <pc:picChg chg="del">
          <ac:chgData name="Brian Thomas" userId="3dc2350c-5436-492b-8d86-5499cc3c420c" providerId="ADAL" clId="{B54A0F04-99F4-4CD2-8ED4-3D0327BC4BD6}" dt="2023-10-03T17:11:53.716" v="158" actId="478"/>
          <ac:picMkLst>
            <pc:docMk/>
            <pc:sldMk cId="905598132" sldId="272"/>
            <ac:picMk id="7" creationId="{B3926633-1181-5541-7930-0CC7B47562A0}"/>
          </ac:picMkLst>
        </pc:picChg>
        <pc:picChg chg="add mod">
          <ac:chgData name="Brian Thomas" userId="3dc2350c-5436-492b-8d86-5499cc3c420c" providerId="ADAL" clId="{B54A0F04-99F4-4CD2-8ED4-3D0327BC4BD6}" dt="2023-10-03T17:12:47.604" v="193" actId="1076"/>
          <ac:picMkLst>
            <pc:docMk/>
            <pc:sldMk cId="905598132" sldId="272"/>
            <ac:picMk id="8" creationId="{34312829-0AA8-D90C-310A-37624DCEAEF2}"/>
          </ac:picMkLst>
        </pc:picChg>
        <pc:picChg chg="del">
          <ac:chgData name="Brian Thomas" userId="3dc2350c-5436-492b-8d86-5499cc3c420c" providerId="ADAL" clId="{B54A0F04-99F4-4CD2-8ED4-3D0327BC4BD6}" dt="2023-10-03T17:11:54.233" v="159" actId="478"/>
          <ac:picMkLst>
            <pc:docMk/>
            <pc:sldMk cId="905598132" sldId="272"/>
            <ac:picMk id="10" creationId="{D4DEC032-E618-4EEF-E9B4-1049944C3DF3}"/>
          </ac:picMkLst>
        </pc:picChg>
        <pc:picChg chg="del">
          <ac:chgData name="Brian Thomas" userId="3dc2350c-5436-492b-8d86-5499cc3c420c" providerId="ADAL" clId="{B54A0F04-99F4-4CD2-8ED4-3D0327BC4BD6}" dt="2023-10-03T17:11:53.187" v="157" actId="478"/>
          <ac:picMkLst>
            <pc:docMk/>
            <pc:sldMk cId="905598132" sldId="272"/>
            <ac:picMk id="12" creationId="{BCAEB427-B77C-7664-A14F-FAA923C847B2}"/>
          </ac:picMkLst>
        </pc:picChg>
      </pc:sldChg>
      <pc:sldChg chg="del">
        <pc:chgData name="Brian Thomas" userId="3dc2350c-5436-492b-8d86-5499cc3c420c" providerId="ADAL" clId="{B54A0F04-99F4-4CD2-8ED4-3D0327BC4BD6}" dt="2023-10-03T17:52:44.046" v="3309" actId="47"/>
        <pc:sldMkLst>
          <pc:docMk/>
          <pc:sldMk cId="3091276421" sldId="273"/>
        </pc:sldMkLst>
      </pc:sldChg>
      <pc:sldChg chg="addSp delSp modSp mod">
        <pc:chgData name="Brian Thomas" userId="3dc2350c-5436-492b-8d86-5499cc3c420c" providerId="ADAL" clId="{B54A0F04-99F4-4CD2-8ED4-3D0327BC4BD6}" dt="2023-10-03T19:06:25.270" v="3738"/>
        <pc:sldMkLst>
          <pc:docMk/>
          <pc:sldMk cId="942652739" sldId="274"/>
        </pc:sldMkLst>
        <pc:spChg chg="add del mod">
          <ac:chgData name="Brian Thomas" userId="3dc2350c-5436-492b-8d86-5499cc3c420c" providerId="ADAL" clId="{B54A0F04-99F4-4CD2-8ED4-3D0327BC4BD6}" dt="2023-10-03T18:57:04.737" v="3583" actId="21"/>
          <ac:spMkLst>
            <pc:docMk/>
            <pc:sldMk cId="942652739" sldId="274"/>
            <ac:spMk id="7" creationId="{BCD5803B-53C6-3DF8-0BEA-E08F26967175}"/>
          </ac:spMkLst>
        </pc:spChg>
        <pc:spChg chg="add mod">
          <ac:chgData name="Brian Thomas" userId="3dc2350c-5436-492b-8d86-5499cc3c420c" providerId="ADAL" clId="{B54A0F04-99F4-4CD2-8ED4-3D0327BC4BD6}" dt="2023-10-03T19:04:42.449" v="3730" actId="20577"/>
          <ac:spMkLst>
            <pc:docMk/>
            <pc:sldMk cId="942652739" sldId="274"/>
            <ac:spMk id="11" creationId="{3780E423-2AE1-6ACE-F717-90764588A941}"/>
          </ac:spMkLst>
        </pc:spChg>
        <pc:spChg chg="mod">
          <ac:chgData name="Brian Thomas" userId="3dc2350c-5436-492b-8d86-5499cc3c420c" providerId="ADAL" clId="{B54A0F04-99F4-4CD2-8ED4-3D0327BC4BD6}" dt="2023-10-03T19:04:25.154" v="3718" actId="20577"/>
          <ac:spMkLst>
            <pc:docMk/>
            <pc:sldMk cId="942652739" sldId="274"/>
            <ac:spMk id="104" creationId="{00000000-0000-0000-0000-000000000000}"/>
          </ac:spMkLst>
        </pc:spChg>
        <pc:picChg chg="add del mod">
          <ac:chgData name="Brian Thomas" userId="3dc2350c-5436-492b-8d86-5499cc3c420c" providerId="ADAL" clId="{B54A0F04-99F4-4CD2-8ED4-3D0327BC4BD6}" dt="2023-10-03T19:03:47.178" v="3676" actId="478"/>
          <ac:picMkLst>
            <pc:docMk/>
            <pc:sldMk cId="942652739" sldId="274"/>
            <ac:picMk id="3" creationId="{DEF63C3F-6150-8457-BB87-6F7D5DED74CC}"/>
          </ac:picMkLst>
        </pc:picChg>
        <pc:picChg chg="add del mod">
          <ac:chgData name="Brian Thomas" userId="3dc2350c-5436-492b-8d86-5499cc3c420c" providerId="ADAL" clId="{B54A0F04-99F4-4CD2-8ED4-3D0327BC4BD6}" dt="2023-10-03T18:57:04.737" v="3583" actId="21"/>
          <ac:picMkLst>
            <pc:docMk/>
            <pc:sldMk cId="942652739" sldId="274"/>
            <ac:picMk id="5" creationId="{1164BEEF-F560-C1BB-B477-1CFF195DD5D1}"/>
          </ac:picMkLst>
        </pc:picChg>
        <pc:picChg chg="del">
          <ac:chgData name="Brian Thomas" userId="3dc2350c-5436-492b-8d86-5499cc3c420c" providerId="ADAL" clId="{B54A0F04-99F4-4CD2-8ED4-3D0327BC4BD6}" dt="2023-10-03T18:46:14.252" v="3433" actId="478"/>
          <ac:picMkLst>
            <pc:docMk/>
            <pc:sldMk cId="942652739" sldId="274"/>
            <ac:picMk id="6" creationId="{1A4F7648-BBC0-C3C5-9CF4-D5F9454376D9}"/>
          </ac:picMkLst>
        </pc:picChg>
        <pc:picChg chg="del">
          <ac:chgData name="Brian Thomas" userId="3dc2350c-5436-492b-8d86-5499cc3c420c" providerId="ADAL" clId="{B54A0F04-99F4-4CD2-8ED4-3D0327BC4BD6}" dt="2023-10-03T18:46:12.878" v="3431" actId="478"/>
          <ac:picMkLst>
            <pc:docMk/>
            <pc:sldMk cId="942652739" sldId="274"/>
            <ac:picMk id="9" creationId="{15951D5E-9847-145F-5E7B-01A869579AAB}"/>
          </ac:picMkLst>
        </pc:picChg>
        <pc:picChg chg="add mod">
          <ac:chgData name="Brian Thomas" userId="3dc2350c-5436-492b-8d86-5499cc3c420c" providerId="ADAL" clId="{B54A0F04-99F4-4CD2-8ED4-3D0327BC4BD6}" dt="2023-10-03T18:57:30.939" v="3590" actId="1076"/>
          <ac:picMkLst>
            <pc:docMk/>
            <pc:sldMk cId="942652739" sldId="274"/>
            <ac:picMk id="10" creationId="{D46DC895-3F62-97BF-30DA-60233BD2386C}"/>
          </ac:picMkLst>
        </pc:picChg>
        <pc:picChg chg="add mod">
          <ac:chgData name="Brian Thomas" userId="3dc2350c-5436-492b-8d86-5499cc3c420c" providerId="ADAL" clId="{B54A0F04-99F4-4CD2-8ED4-3D0327BC4BD6}" dt="2023-10-03T19:06:25.270" v="3738"/>
          <ac:picMkLst>
            <pc:docMk/>
            <pc:sldMk cId="942652739" sldId="274"/>
            <ac:picMk id="13" creationId="{5BD9B774-8416-C2E9-3AE7-9B33AB5F77D7}"/>
          </ac:picMkLst>
        </pc:picChg>
        <pc:picChg chg="del">
          <ac:chgData name="Brian Thomas" userId="3dc2350c-5436-492b-8d86-5499cc3c420c" providerId="ADAL" clId="{B54A0F04-99F4-4CD2-8ED4-3D0327BC4BD6}" dt="2023-10-03T18:46:13.715" v="3432" actId="478"/>
          <ac:picMkLst>
            <pc:docMk/>
            <pc:sldMk cId="942652739" sldId="274"/>
            <ac:picMk id="17" creationId="{786C88AD-B864-56A8-592F-D9DFB65947AE}"/>
          </ac:picMkLst>
        </pc:picChg>
      </pc:sldChg>
      <pc:sldChg chg="del">
        <pc:chgData name="Brian Thomas" userId="3dc2350c-5436-492b-8d86-5499cc3c420c" providerId="ADAL" clId="{B54A0F04-99F4-4CD2-8ED4-3D0327BC4BD6}" dt="2023-10-03T17:52:43.126" v="3308" actId="47"/>
        <pc:sldMkLst>
          <pc:docMk/>
          <pc:sldMk cId="3985736149" sldId="275"/>
        </pc:sldMkLst>
      </pc:sldChg>
      <pc:sldChg chg="modSp add mod">
        <pc:chgData name="Brian Thomas" userId="3dc2350c-5436-492b-8d86-5499cc3c420c" providerId="ADAL" clId="{B54A0F04-99F4-4CD2-8ED4-3D0327BC4BD6}" dt="2023-10-03T17:40:00.492" v="3307" actId="20577"/>
        <pc:sldMkLst>
          <pc:docMk/>
          <pc:sldMk cId="217632189" sldId="276"/>
        </pc:sldMkLst>
        <pc:spChg chg="mod">
          <ac:chgData name="Brian Thomas" userId="3dc2350c-5436-492b-8d86-5499cc3c420c" providerId="ADAL" clId="{B54A0F04-99F4-4CD2-8ED4-3D0327BC4BD6}" dt="2023-10-03T17:29:21.466" v="1738" actId="20577"/>
          <ac:spMkLst>
            <pc:docMk/>
            <pc:sldMk cId="217632189" sldId="276"/>
            <ac:spMk id="5" creationId="{07FFA6A8-C7EA-A780-104F-81FA5023EEE3}"/>
          </ac:spMkLst>
        </pc:spChg>
        <pc:spChg chg="mod">
          <ac:chgData name="Brian Thomas" userId="3dc2350c-5436-492b-8d86-5499cc3c420c" providerId="ADAL" clId="{B54A0F04-99F4-4CD2-8ED4-3D0327BC4BD6}" dt="2023-10-03T17:40:00.492" v="3307" actId="20577"/>
          <ac:spMkLst>
            <pc:docMk/>
            <pc:sldMk cId="217632189" sldId="276"/>
            <ac:spMk id="92" creationId="{00000000-0000-0000-0000-000000000000}"/>
          </ac:spMkLst>
        </pc:spChg>
      </pc:sldChg>
      <pc:sldChg chg="modSp add mod">
        <pc:chgData name="Brian Thomas" userId="3dc2350c-5436-492b-8d86-5499cc3c420c" providerId="ADAL" clId="{B54A0F04-99F4-4CD2-8ED4-3D0327BC4BD6}" dt="2023-10-03T19:18:58.482" v="3794" actId="20577"/>
        <pc:sldMkLst>
          <pc:docMk/>
          <pc:sldMk cId="1361204053" sldId="277"/>
        </pc:sldMkLst>
        <pc:spChg chg="mod">
          <ac:chgData name="Brian Thomas" userId="3dc2350c-5436-492b-8d86-5499cc3c420c" providerId="ADAL" clId="{B54A0F04-99F4-4CD2-8ED4-3D0327BC4BD6}" dt="2023-10-03T17:33:34.587" v="2305" actId="20577"/>
          <ac:spMkLst>
            <pc:docMk/>
            <pc:sldMk cId="1361204053" sldId="277"/>
            <ac:spMk id="5" creationId="{07FFA6A8-C7EA-A780-104F-81FA5023EEE3}"/>
          </ac:spMkLst>
        </pc:spChg>
        <pc:spChg chg="mod">
          <ac:chgData name="Brian Thomas" userId="3dc2350c-5436-492b-8d86-5499cc3c420c" providerId="ADAL" clId="{B54A0F04-99F4-4CD2-8ED4-3D0327BC4BD6}" dt="2023-10-03T19:18:58.482" v="3794" actId="20577"/>
          <ac:spMkLst>
            <pc:docMk/>
            <pc:sldMk cId="1361204053" sldId="277"/>
            <ac:spMk id="92" creationId="{00000000-0000-0000-0000-000000000000}"/>
          </ac:spMkLst>
        </pc:spChg>
      </pc:sldChg>
      <pc:sldChg chg="addSp delSp modSp add mod">
        <pc:chgData name="Brian Thomas" userId="3dc2350c-5436-492b-8d86-5499cc3c420c" providerId="ADAL" clId="{B54A0F04-99F4-4CD2-8ED4-3D0327BC4BD6}" dt="2023-10-03T18:57:08.062" v="3584"/>
        <pc:sldMkLst>
          <pc:docMk/>
          <pc:sldMk cId="459293252" sldId="278"/>
        </pc:sldMkLst>
        <pc:spChg chg="add mod">
          <ac:chgData name="Brian Thomas" userId="3dc2350c-5436-492b-8d86-5499cc3c420c" providerId="ADAL" clId="{B54A0F04-99F4-4CD2-8ED4-3D0327BC4BD6}" dt="2023-10-03T18:57:08.062" v="3584"/>
          <ac:spMkLst>
            <pc:docMk/>
            <pc:sldMk cId="459293252" sldId="278"/>
            <ac:spMk id="9" creationId="{A823E3B3-8DDC-84DD-CC89-6863FFC25D7D}"/>
          </ac:spMkLst>
        </pc:spChg>
        <pc:spChg chg="mod">
          <ac:chgData name="Brian Thomas" userId="3dc2350c-5436-492b-8d86-5499cc3c420c" providerId="ADAL" clId="{B54A0F04-99F4-4CD2-8ED4-3D0327BC4BD6}" dt="2023-10-03T18:56:23.591" v="3582" actId="20577"/>
          <ac:spMkLst>
            <pc:docMk/>
            <pc:sldMk cId="459293252" sldId="278"/>
            <ac:spMk id="104" creationId="{00000000-0000-0000-0000-000000000000}"/>
          </ac:spMkLst>
        </pc:spChg>
        <pc:picChg chg="add del mod">
          <ac:chgData name="Brian Thomas" userId="3dc2350c-5436-492b-8d86-5499cc3c420c" providerId="ADAL" clId="{B54A0F04-99F4-4CD2-8ED4-3D0327BC4BD6}" dt="2023-10-03T18:55:48.361" v="3563" actId="478"/>
          <ac:picMkLst>
            <pc:docMk/>
            <pc:sldMk cId="459293252" sldId="278"/>
            <ac:picMk id="3" creationId="{F7DC0ADF-AF9C-6980-767D-020D0009FB78}"/>
          </ac:picMkLst>
        </pc:picChg>
        <pc:picChg chg="del">
          <ac:chgData name="Brian Thomas" userId="3dc2350c-5436-492b-8d86-5499cc3c420c" providerId="ADAL" clId="{B54A0F04-99F4-4CD2-8ED4-3D0327BC4BD6}" dt="2023-10-03T18:48:33.649" v="3513" actId="478"/>
          <ac:picMkLst>
            <pc:docMk/>
            <pc:sldMk cId="459293252" sldId="278"/>
            <ac:picMk id="4" creationId="{A26E3B38-7EF2-9AF7-6B2C-854EA7A1810A}"/>
          </ac:picMkLst>
        </pc:picChg>
        <pc:picChg chg="del">
          <ac:chgData name="Brian Thomas" userId="3dc2350c-5436-492b-8d86-5499cc3c420c" providerId="ADAL" clId="{B54A0F04-99F4-4CD2-8ED4-3D0327BC4BD6}" dt="2023-10-03T18:48:06.443" v="3508" actId="478"/>
          <ac:picMkLst>
            <pc:docMk/>
            <pc:sldMk cId="459293252" sldId="278"/>
            <ac:picMk id="6" creationId="{53A5850F-FD0D-26F1-B1F0-78502BB69713}"/>
          </ac:picMkLst>
        </pc:picChg>
        <pc:picChg chg="add mod">
          <ac:chgData name="Brian Thomas" userId="3dc2350c-5436-492b-8d86-5499cc3c420c" providerId="ADAL" clId="{B54A0F04-99F4-4CD2-8ED4-3D0327BC4BD6}" dt="2023-10-03T18:55:51.493" v="3564" actId="1076"/>
          <ac:picMkLst>
            <pc:docMk/>
            <pc:sldMk cId="459293252" sldId="278"/>
            <ac:picMk id="7" creationId="{EB6878CC-FA6B-5E37-6C2B-8E73F89E6731}"/>
          </ac:picMkLst>
        </pc:picChg>
        <pc:picChg chg="add mod">
          <ac:chgData name="Brian Thomas" userId="3dc2350c-5436-492b-8d86-5499cc3c420c" providerId="ADAL" clId="{B54A0F04-99F4-4CD2-8ED4-3D0327BC4BD6}" dt="2023-10-03T18:57:08.062" v="3584"/>
          <ac:picMkLst>
            <pc:docMk/>
            <pc:sldMk cId="459293252" sldId="278"/>
            <ac:picMk id="8" creationId="{EA06F0A9-D3D6-0A62-553C-871D3A7A714F}"/>
          </ac:picMkLst>
        </pc:picChg>
      </pc:sldChg>
      <pc:sldChg chg="add del">
        <pc:chgData name="Brian Thomas" userId="3dc2350c-5436-492b-8d86-5499cc3c420c" providerId="ADAL" clId="{B54A0F04-99F4-4CD2-8ED4-3D0327BC4BD6}" dt="2023-10-03T18:47:55.399" v="3506"/>
        <pc:sldMkLst>
          <pc:docMk/>
          <pc:sldMk cId="3738386169" sldId="278"/>
        </pc:sldMkLst>
      </pc:sldChg>
      <pc:sldChg chg="add del">
        <pc:chgData name="Brian Thomas" userId="3dc2350c-5436-492b-8d86-5499cc3c420c" providerId="ADAL" clId="{B54A0F04-99F4-4CD2-8ED4-3D0327BC4BD6}" dt="2023-10-03T18:49:28.497" v="3520"/>
        <pc:sldMkLst>
          <pc:docMk/>
          <pc:sldMk cId="1861253729" sldId="279"/>
        </pc:sldMkLst>
      </pc:sldChg>
      <pc:sldChg chg="addSp delSp modSp add mod ord">
        <pc:chgData name="Brian Thomas" userId="3dc2350c-5436-492b-8d86-5499cc3c420c" providerId="ADAL" clId="{B54A0F04-99F4-4CD2-8ED4-3D0327BC4BD6}" dt="2023-10-03T19:06:13.663" v="3736"/>
        <pc:sldMkLst>
          <pc:docMk/>
          <pc:sldMk cId="4249376981" sldId="279"/>
        </pc:sldMkLst>
        <pc:spChg chg="add mod">
          <ac:chgData name="Brian Thomas" userId="3dc2350c-5436-492b-8d86-5499cc3c420c" providerId="ADAL" clId="{B54A0F04-99F4-4CD2-8ED4-3D0327BC4BD6}" dt="2023-10-03T19:03:16.814" v="3649" actId="571"/>
          <ac:spMkLst>
            <pc:docMk/>
            <pc:sldMk cId="4249376981" sldId="279"/>
            <ac:spMk id="5" creationId="{7FF18E3A-EB87-3B9F-84C0-E2DAF815C7D4}"/>
          </ac:spMkLst>
        </pc:spChg>
        <pc:spChg chg="mod">
          <ac:chgData name="Brian Thomas" userId="3dc2350c-5436-492b-8d86-5499cc3c420c" providerId="ADAL" clId="{B54A0F04-99F4-4CD2-8ED4-3D0327BC4BD6}" dt="2023-10-03T19:03:23.528" v="3656" actId="20577"/>
          <ac:spMkLst>
            <pc:docMk/>
            <pc:sldMk cId="4249376981" sldId="279"/>
            <ac:spMk id="11" creationId="{3780E423-2AE1-6ACE-F717-90764588A941}"/>
          </ac:spMkLst>
        </pc:spChg>
        <pc:spChg chg="mod">
          <ac:chgData name="Brian Thomas" userId="3dc2350c-5436-492b-8d86-5499cc3c420c" providerId="ADAL" clId="{B54A0F04-99F4-4CD2-8ED4-3D0327BC4BD6}" dt="2023-10-03T19:04:35.982" v="3724" actId="20577"/>
          <ac:spMkLst>
            <pc:docMk/>
            <pc:sldMk cId="4249376981" sldId="279"/>
            <ac:spMk id="104" creationId="{00000000-0000-0000-0000-000000000000}"/>
          </ac:spMkLst>
        </pc:spChg>
        <pc:picChg chg="mod">
          <ac:chgData name="Brian Thomas" userId="3dc2350c-5436-492b-8d86-5499cc3c420c" providerId="ADAL" clId="{B54A0F04-99F4-4CD2-8ED4-3D0327BC4BD6}" dt="2023-10-03T19:02:56.834" v="3643" actId="1076"/>
          <ac:picMkLst>
            <pc:docMk/>
            <pc:sldMk cId="4249376981" sldId="279"/>
            <ac:picMk id="3" creationId="{DEF63C3F-6150-8457-BB87-6F7D5DED74CC}"/>
          </ac:picMkLst>
        </pc:picChg>
        <pc:picChg chg="add mod">
          <ac:chgData name="Brian Thomas" userId="3dc2350c-5436-492b-8d86-5499cc3c420c" providerId="ADAL" clId="{B54A0F04-99F4-4CD2-8ED4-3D0327BC4BD6}" dt="2023-10-03T19:06:13.663" v="3736"/>
          <ac:picMkLst>
            <pc:docMk/>
            <pc:sldMk cId="4249376981" sldId="279"/>
            <ac:picMk id="4" creationId="{F6357C90-676C-13EB-C1C9-D17C5E920AD3}"/>
          </ac:picMkLst>
        </pc:picChg>
        <pc:picChg chg="del">
          <ac:chgData name="Brian Thomas" userId="3dc2350c-5436-492b-8d86-5499cc3c420c" providerId="ADAL" clId="{B54A0F04-99F4-4CD2-8ED4-3D0327BC4BD6}" dt="2023-10-03T19:02:48.552" v="3640" actId="478"/>
          <ac:picMkLst>
            <pc:docMk/>
            <pc:sldMk cId="4249376981" sldId="279"/>
            <ac:picMk id="10" creationId="{D46DC895-3F62-97BF-30DA-60233BD2386C}"/>
          </ac:picMkLst>
        </pc:picChg>
      </pc:sldChg>
      <pc:sldChg chg="del">
        <pc:chgData name="Brian Thomas" userId="3dc2350c-5436-492b-8d86-5499cc3c420c" providerId="ADAL" clId="{B54A0F04-99F4-4CD2-8ED4-3D0327BC4BD6}" dt="2023-10-03T17:25:21.458" v="1233" actId="47"/>
        <pc:sldMkLst>
          <pc:docMk/>
          <pc:sldMk cId="1459635789" sldId="289"/>
        </pc:sldMkLst>
      </pc:sldChg>
      <pc:sldChg chg="del">
        <pc:chgData name="Brian Thomas" userId="3dc2350c-5436-492b-8d86-5499cc3c420c" providerId="ADAL" clId="{B54A0F04-99F4-4CD2-8ED4-3D0327BC4BD6}" dt="2023-10-03T17:25:20.428" v="1232" actId="47"/>
        <pc:sldMkLst>
          <pc:docMk/>
          <pc:sldMk cId="471702515" sldId="290"/>
        </pc:sldMkLst>
      </pc:sldChg>
      <pc:sldChg chg="del">
        <pc:chgData name="Brian Thomas" userId="3dc2350c-5436-492b-8d86-5499cc3c420c" providerId="ADAL" clId="{B54A0F04-99F4-4CD2-8ED4-3D0327BC4BD6}" dt="2023-10-03T17:25:19.105" v="1231" actId="47"/>
        <pc:sldMkLst>
          <pc:docMk/>
          <pc:sldMk cId="114087930" sldId="315"/>
        </pc:sldMkLst>
      </pc:sldChg>
      <pc:sldChg chg="del">
        <pc:chgData name="Brian Thomas" userId="3dc2350c-5436-492b-8d86-5499cc3c420c" providerId="ADAL" clId="{B54A0F04-99F4-4CD2-8ED4-3D0327BC4BD6}" dt="2023-10-03T17:25:19.105" v="1231" actId="47"/>
        <pc:sldMkLst>
          <pc:docMk/>
          <pc:sldMk cId="2307421001" sldId="318"/>
        </pc:sldMkLst>
      </pc:sldChg>
      <pc:sldChg chg="del">
        <pc:chgData name="Brian Thomas" userId="3dc2350c-5436-492b-8d86-5499cc3c420c" providerId="ADAL" clId="{B54A0F04-99F4-4CD2-8ED4-3D0327BC4BD6}" dt="2023-10-03T17:25:19.105" v="1231" actId="47"/>
        <pc:sldMkLst>
          <pc:docMk/>
          <pc:sldMk cId="3743038764" sldId="346"/>
        </pc:sldMkLst>
      </pc:sldChg>
      <pc:sldChg chg="del">
        <pc:chgData name="Brian Thomas" userId="3dc2350c-5436-492b-8d86-5499cc3c420c" providerId="ADAL" clId="{B54A0F04-99F4-4CD2-8ED4-3D0327BC4BD6}" dt="2023-10-03T17:25:19.105" v="1231" actId="47"/>
        <pc:sldMkLst>
          <pc:docMk/>
          <pc:sldMk cId="4010539711" sldId="353"/>
        </pc:sldMkLst>
      </pc:sldChg>
      <pc:sldChg chg="del">
        <pc:chgData name="Brian Thomas" userId="3dc2350c-5436-492b-8d86-5499cc3c420c" providerId="ADAL" clId="{B54A0F04-99F4-4CD2-8ED4-3D0327BC4BD6}" dt="2023-10-03T17:25:19.105" v="1231" actId="47"/>
        <pc:sldMkLst>
          <pc:docMk/>
          <pc:sldMk cId="2664241498" sldId="355"/>
        </pc:sldMkLst>
      </pc:sldChg>
      <pc:sldMasterChg chg="delSldLayout">
        <pc:chgData name="Brian Thomas" userId="3dc2350c-5436-492b-8d86-5499cc3c420c" providerId="ADAL" clId="{B54A0F04-99F4-4CD2-8ED4-3D0327BC4BD6}" dt="2023-10-03T17:25:21.458" v="1233" actId="47"/>
        <pc:sldMasterMkLst>
          <pc:docMk/>
          <pc:sldMasterMk cId="0" sldId="2147483660"/>
        </pc:sldMasterMkLst>
        <pc:sldLayoutChg chg="del">
          <pc:chgData name="Brian Thomas" userId="3dc2350c-5436-492b-8d86-5499cc3c420c" providerId="ADAL" clId="{B54A0F04-99F4-4CD2-8ED4-3D0327BC4BD6}" dt="2023-10-03T17:25:21.458" v="1233" actId="47"/>
          <pc:sldLayoutMkLst>
            <pc:docMk/>
            <pc:sldMasterMk cId="0" sldId="2147483660"/>
            <pc:sldLayoutMk cId="0" sldId="2147483666"/>
          </pc:sldLayoutMkLst>
        </pc:sldLayoutChg>
      </pc:sldMasterChg>
    </pc:docChg>
  </pc:docChgLst>
  <pc:docChgLst>
    <pc:chgData name="Brian Thomas" userId="3dc2350c-5436-492b-8d86-5499cc3c420c" providerId="ADAL" clId="{FD2D0968-B98B-4C7A-80F0-E68D3E702467}"/>
    <pc:docChg chg="undo custSel addSld delSld modSld">
      <pc:chgData name="Brian Thomas" userId="3dc2350c-5436-492b-8d86-5499cc3c420c" providerId="ADAL" clId="{FD2D0968-B98B-4C7A-80F0-E68D3E702467}" dt="2023-08-01T14:55:27.181" v="2712" actId="47"/>
      <pc:docMkLst>
        <pc:docMk/>
      </pc:docMkLst>
      <pc:sldChg chg="modSp mod">
        <pc:chgData name="Brian Thomas" userId="3dc2350c-5436-492b-8d86-5499cc3c420c" providerId="ADAL" clId="{FD2D0968-B98B-4C7A-80F0-E68D3E702467}" dt="2023-08-01T14:54:56.675" v="2711" actId="14100"/>
        <pc:sldMkLst>
          <pc:docMk/>
          <pc:sldMk cId="0" sldId="256"/>
        </pc:sldMkLst>
        <pc:spChg chg="mod">
          <ac:chgData name="Brian Thomas" userId="3dc2350c-5436-492b-8d86-5499cc3c420c" providerId="ADAL" clId="{FD2D0968-B98B-4C7A-80F0-E68D3E702467}" dt="2023-08-01T14:54:56.675" v="2711" actId="14100"/>
          <ac:spMkLst>
            <pc:docMk/>
            <pc:sldMk cId="0" sldId="256"/>
            <ac:spMk id="79" creationId="{00000000-0000-0000-0000-000000000000}"/>
          </ac:spMkLst>
        </pc:spChg>
        <pc:picChg chg="mod">
          <ac:chgData name="Brian Thomas" userId="3dc2350c-5436-492b-8d86-5499cc3c420c" providerId="ADAL" clId="{FD2D0968-B98B-4C7A-80F0-E68D3E702467}" dt="2023-08-01T13:49:52.107" v="6" actId="1076"/>
          <ac:picMkLst>
            <pc:docMk/>
            <pc:sldMk cId="0" sldId="256"/>
            <ac:picMk id="80" creationId="{00000000-0000-0000-0000-000000000000}"/>
          </ac:picMkLst>
        </pc:picChg>
      </pc:sldChg>
      <pc:sldChg chg="modSp mod">
        <pc:chgData name="Brian Thomas" userId="3dc2350c-5436-492b-8d86-5499cc3c420c" providerId="ADAL" clId="{FD2D0968-B98B-4C7A-80F0-E68D3E702467}" dt="2023-08-01T14:37:30.399" v="2193" actId="20577"/>
        <pc:sldMkLst>
          <pc:docMk/>
          <pc:sldMk cId="0" sldId="258"/>
        </pc:sldMkLst>
        <pc:spChg chg="mod">
          <ac:chgData name="Brian Thomas" userId="3dc2350c-5436-492b-8d86-5499cc3c420c" providerId="ADAL" clId="{FD2D0968-B98B-4C7A-80F0-E68D3E702467}" dt="2023-08-01T14:37:30.399" v="2193" actId="20577"/>
          <ac:spMkLst>
            <pc:docMk/>
            <pc:sldMk cId="0" sldId="258"/>
            <ac:spMk id="92" creationId="{00000000-0000-0000-0000-000000000000}"/>
          </ac:spMkLst>
        </pc:spChg>
      </pc:sldChg>
      <pc:sldChg chg="del">
        <pc:chgData name="Brian Thomas" userId="3dc2350c-5436-492b-8d86-5499cc3c420c" providerId="ADAL" clId="{FD2D0968-B98B-4C7A-80F0-E68D3E702467}" dt="2023-08-01T14:45:47.145" v="2494" actId="47"/>
        <pc:sldMkLst>
          <pc:docMk/>
          <pc:sldMk cId="0" sldId="260"/>
        </pc:sldMkLst>
      </pc:sldChg>
      <pc:sldChg chg="modSp mod">
        <pc:chgData name="Brian Thomas" userId="3dc2350c-5436-492b-8d86-5499cc3c420c" providerId="ADAL" clId="{FD2D0968-B98B-4C7A-80F0-E68D3E702467}" dt="2023-08-01T14:18:26.321" v="899" actId="20577"/>
        <pc:sldMkLst>
          <pc:docMk/>
          <pc:sldMk cId="2601904105" sldId="266"/>
        </pc:sldMkLst>
        <pc:spChg chg="mod">
          <ac:chgData name="Brian Thomas" userId="3dc2350c-5436-492b-8d86-5499cc3c420c" providerId="ADAL" clId="{FD2D0968-B98B-4C7A-80F0-E68D3E702467}" dt="2023-08-01T14:18:26.321" v="899" actId="20577"/>
          <ac:spMkLst>
            <pc:docMk/>
            <pc:sldMk cId="2601904105" sldId="266"/>
            <ac:spMk id="92" creationId="{00000000-0000-0000-0000-000000000000}"/>
          </ac:spMkLst>
        </pc:spChg>
      </pc:sldChg>
      <pc:sldChg chg="modSp mod">
        <pc:chgData name="Brian Thomas" userId="3dc2350c-5436-492b-8d86-5499cc3c420c" providerId="ADAL" clId="{FD2D0968-B98B-4C7A-80F0-E68D3E702467}" dt="2023-08-01T14:43:31.947" v="2289" actId="14100"/>
        <pc:sldMkLst>
          <pc:docMk/>
          <pc:sldMk cId="620189567" sldId="267"/>
        </pc:sldMkLst>
        <pc:spChg chg="mod">
          <ac:chgData name="Brian Thomas" userId="3dc2350c-5436-492b-8d86-5499cc3c420c" providerId="ADAL" clId="{FD2D0968-B98B-4C7A-80F0-E68D3E702467}" dt="2023-08-01T14:43:31.947" v="2289" actId="14100"/>
          <ac:spMkLst>
            <pc:docMk/>
            <pc:sldMk cId="620189567" sldId="267"/>
            <ac:spMk id="92" creationId="{00000000-0000-0000-0000-000000000000}"/>
          </ac:spMkLst>
        </pc:spChg>
      </pc:sldChg>
      <pc:sldChg chg="addSp delSp modSp mod">
        <pc:chgData name="Brian Thomas" userId="3dc2350c-5436-492b-8d86-5499cc3c420c" providerId="ADAL" clId="{FD2D0968-B98B-4C7A-80F0-E68D3E702467}" dt="2023-08-01T14:49:52.378" v="2694" actId="1036"/>
        <pc:sldMkLst>
          <pc:docMk/>
          <pc:sldMk cId="2561298163" sldId="268"/>
        </pc:sldMkLst>
        <pc:spChg chg="add del mod">
          <ac:chgData name="Brian Thomas" userId="3dc2350c-5436-492b-8d86-5499cc3c420c" providerId="ADAL" clId="{FD2D0968-B98B-4C7A-80F0-E68D3E702467}" dt="2023-08-01T14:48:28.135" v="2619" actId="478"/>
          <ac:spMkLst>
            <pc:docMk/>
            <pc:sldMk cId="2561298163" sldId="268"/>
            <ac:spMk id="3" creationId="{0E147C7E-93A1-F9A4-AC9C-90D00534F46C}"/>
          </ac:spMkLst>
        </pc:spChg>
        <pc:spChg chg="add mod">
          <ac:chgData name="Brian Thomas" userId="3dc2350c-5436-492b-8d86-5499cc3c420c" providerId="ADAL" clId="{FD2D0968-B98B-4C7A-80F0-E68D3E702467}" dt="2023-08-01T14:48:45.659" v="2631" actId="20577"/>
          <ac:spMkLst>
            <pc:docMk/>
            <pc:sldMk cId="2561298163" sldId="268"/>
            <ac:spMk id="5" creationId="{07FFA6A8-C7EA-A780-104F-81FA5023EEE3}"/>
          </ac:spMkLst>
        </pc:spChg>
        <pc:spChg chg="add del mod">
          <ac:chgData name="Brian Thomas" userId="3dc2350c-5436-492b-8d86-5499cc3c420c" providerId="ADAL" clId="{FD2D0968-B98B-4C7A-80F0-E68D3E702467}" dt="2023-08-01T14:48:38.242" v="2620" actId="478"/>
          <ac:spMkLst>
            <pc:docMk/>
            <pc:sldMk cId="2561298163" sldId="268"/>
            <ac:spMk id="91" creationId="{00000000-0000-0000-0000-000000000000}"/>
          </ac:spMkLst>
        </pc:spChg>
        <pc:spChg chg="mod">
          <ac:chgData name="Brian Thomas" userId="3dc2350c-5436-492b-8d86-5499cc3c420c" providerId="ADAL" clId="{FD2D0968-B98B-4C7A-80F0-E68D3E702467}" dt="2023-08-01T14:49:52.378" v="2694" actId="1036"/>
          <ac:spMkLst>
            <pc:docMk/>
            <pc:sldMk cId="2561298163" sldId="268"/>
            <ac:spMk id="92" creationId="{00000000-0000-0000-0000-000000000000}"/>
          </ac:spMkLst>
        </pc:spChg>
      </pc:sldChg>
      <pc:sldChg chg="addSp delSp modSp mod">
        <pc:chgData name="Brian Thomas" userId="3dc2350c-5436-492b-8d86-5499cc3c420c" providerId="ADAL" clId="{FD2D0968-B98B-4C7A-80F0-E68D3E702467}" dt="2023-08-01T14:29:53.139" v="1343" actId="20577"/>
        <pc:sldMkLst>
          <pc:docMk/>
          <pc:sldMk cId="2726182153" sldId="269"/>
        </pc:sldMkLst>
        <pc:spChg chg="mod">
          <ac:chgData name="Brian Thomas" userId="3dc2350c-5436-492b-8d86-5499cc3c420c" providerId="ADAL" clId="{FD2D0968-B98B-4C7A-80F0-E68D3E702467}" dt="2023-08-01T14:29:53.139" v="1343" actId="20577"/>
          <ac:spMkLst>
            <pc:docMk/>
            <pc:sldMk cId="2726182153" sldId="269"/>
            <ac:spMk id="103" creationId="{00000000-0000-0000-0000-000000000000}"/>
          </ac:spMkLst>
        </pc:spChg>
        <pc:spChg chg="mod">
          <ac:chgData name="Brian Thomas" userId="3dc2350c-5436-492b-8d86-5499cc3c420c" providerId="ADAL" clId="{FD2D0968-B98B-4C7A-80F0-E68D3E702467}" dt="2023-08-01T14:17:24.605" v="813" actId="1076"/>
          <ac:spMkLst>
            <pc:docMk/>
            <pc:sldMk cId="2726182153" sldId="269"/>
            <ac:spMk id="104" creationId="{00000000-0000-0000-0000-000000000000}"/>
          </ac:spMkLst>
        </pc:spChg>
        <pc:picChg chg="del">
          <ac:chgData name="Brian Thomas" userId="3dc2350c-5436-492b-8d86-5499cc3c420c" providerId="ADAL" clId="{FD2D0968-B98B-4C7A-80F0-E68D3E702467}" dt="2023-08-01T14:14:22.857" v="709" actId="478"/>
          <ac:picMkLst>
            <pc:docMk/>
            <pc:sldMk cId="2726182153" sldId="269"/>
            <ac:picMk id="3" creationId="{F906CC6E-16A5-E2E9-BC5E-811219EAFA4E}"/>
          </ac:picMkLst>
        </pc:picChg>
        <pc:picChg chg="add mod">
          <ac:chgData name="Brian Thomas" userId="3dc2350c-5436-492b-8d86-5499cc3c420c" providerId="ADAL" clId="{FD2D0968-B98B-4C7A-80F0-E68D3E702467}" dt="2023-08-01T14:17:20.957" v="812" actId="1076"/>
          <ac:picMkLst>
            <pc:docMk/>
            <pc:sldMk cId="2726182153" sldId="269"/>
            <ac:picMk id="4" creationId="{CFEA584C-D374-ECBB-67BC-F1B2797BC6AC}"/>
          </ac:picMkLst>
        </pc:picChg>
        <pc:picChg chg="del">
          <ac:chgData name="Brian Thomas" userId="3dc2350c-5436-492b-8d86-5499cc3c420c" providerId="ADAL" clId="{FD2D0968-B98B-4C7A-80F0-E68D3E702467}" dt="2023-08-01T14:14:21.327" v="707" actId="478"/>
          <ac:picMkLst>
            <pc:docMk/>
            <pc:sldMk cId="2726182153" sldId="269"/>
            <ac:picMk id="5" creationId="{EBAB55BD-73FB-CCEF-2292-09EEDACE7E14}"/>
          </ac:picMkLst>
        </pc:picChg>
        <pc:picChg chg="del">
          <ac:chgData name="Brian Thomas" userId="3dc2350c-5436-492b-8d86-5499cc3c420c" providerId="ADAL" clId="{FD2D0968-B98B-4C7A-80F0-E68D3E702467}" dt="2023-08-01T14:14:22.201" v="708" actId="478"/>
          <ac:picMkLst>
            <pc:docMk/>
            <pc:sldMk cId="2726182153" sldId="269"/>
            <ac:picMk id="7" creationId="{42F8D3A0-19D0-6738-70EA-43CAE8E88F18}"/>
          </ac:picMkLst>
        </pc:picChg>
      </pc:sldChg>
      <pc:sldChg chg="addSp delSp modSp mod">
        <pc:chgData name="Brian Thomas" userId="3dc2350c-5436-492b-8d86-5499cc3c420c" providerId="ADAL" clId="{FD2D0968-B98B-4C7A-80F0-E68D3E702467}" dt="2023-08-01T14:29:44.891" v="1330" actId="20577"/>
        <pc:sldMkLst>
          <pc:docMk/>
          <pc:sldMk cId="1131208647" sldId="270"/>
        </pc:sldMkLst>
        <pc:spChg chg="mod">
          <ac:chgData name="Brian Thomas" userId="3dc2350c-5436-492b-8d86-5499cc3c420c" providerId="ADAL" clId="{FD2D0968-B98B-4C7A-80F0-E68D3E702467}" dt="2023-08-01T14:29:44.891" v="1330" actId="20577"/>
          <ac:spMkLst>
            <pc:docMk/>
            <pc:sldMk cId="1131208647" sldId="270"/>
            <ac:spMk id="103" creationId="{00000000-0000-0000-0000-000000000000}"/>
          </ac:spMkLst>
        </pc:spChg>
        <pc:spChg chg="mod">
          <ac:chgData name="Brian Thomas" userId="3dc2350c-5436-492b-8d86-5499cc3c420c" providerId="ADAL" clId="{FD2D0968-B98B-4C7A-80F0-E68D3E702467}" dt="2023-08-01T14:17:07.792" v="809" actId="1076"/>
          <ac:spMkLst>
            <pc:docMk/>
            <pc:sldMk cId="1131208647" sldId="270"/>
            <ac:spMk id="104" creationId="{00000000-0000-0000-0000-000000000000}"/>
          </ac:spMkLst>
        </pc:spChg>
        <pc:picChg chg="add mod">
          <ac:chgData name="Brian Thomas" userId="3dc2350c-5436-492b-8d86-5499cc3c420c" providerId="ADAL" clId="{FD2D0968-B98B-4C7A-80F0-E68D3E702467}" dt="2023-08-01T14:17:03.390" v="808" actId="1076"/>
          <ac:picMkLst>
            <pc:docMk/>
            <pc:sldMk cId="1131208647" sldId="270"/>
            <ac:picMk id="3" creationId="{5AA589DD-7AF4-0A99-1797-820CA10FED2D}"/>
          </ac:picMkLst>
        </pc:picChg>
        <pc:picChg chg="del">
          <ac:chgData name="Brian Thomas" userId="3dc2350c-5436-492b-8d86-5499cc3c420c" providerId="ADAL" clId="{FD2D0968-B98B-4C7A-80F0-E68D3E702467}" dt="2023-08-01T14:15:04.603" v="719" actId="478"/>
          <ac:picMkLst>
            <pc:docMk/>
            <pc:sldMk cId="1131208647" sldId="270"/>
            <ac:picMk id="4" creationId="{1F08C4FB-90EB-56BE-8309-476CD67B721F}"/>
          </ac:picMkLst>
        </pc:picChg>
        <pc:picChg chg="add del mod">
          <ac:chgData name="Brian Thomas" userId="3dc2350c-5436-492b-8d86-5499cc3c420c" providerId="ADAL" clId="{FD2D0968-B98B-4C7A-80F0-E68D3E702467}" dt="2023-08-01T14:15:37.871" v="727" actId="478"/>
          <ac:picMkLst>
            <pc:docMk/>
            <pc:sldMk cId="1131208647" sldId="270"/>
            <ac:picMk id="6" creationId="{E2987927-91A2-AE61-6913-8146F5429CAB}"/>
          </ac:picMkLst>
        </pc:picChg>
        <pc:picChg chg="add del mod">
          <ac:chgData name="Brian Thomas" userId="3dc2350c-5436-492b-8d86-5499cc3c420c" providerId="ADAL" clId="{FD2D0968-B98B-4C7A-80F0-E68D3E702467}" dt="2023-08-01T14:24:45.046" v="1101" actId="21"/>
          <ac:picMkLst>
            <pc:docMk/>
            <pc:sldMk cId="1131208647" sldId="270"/>
            <ac:picMk id="7" creationId="{598BAEE9-2F8D-E84A-7D43-2AE7DF294EEA}"/>
          </ac:picMkLst>
        </pc:picChg>
        <pc:picChg chg="del">
          <ac:chgData name="Brian Thomas" userId="3dc2350c-5436-492b-8d86-5499cc3c420c" providerId="ADAL" clId="{FD2D0968-B98B-4C7A-80F0-E68D3E702467}" dt="2023-08-01T14:15:03.931" v="718" actId="478"/>
          <ac:picMkLst>
            <pc:docMk/>
            <pc:sldMk cId="1131208647" sldId="270"/>
            <ac:picMk id="8" creationId="{416113CF-A977-21A4-4FCF-90EDC25BA84A}"/>
          </ac:picMkLst>
        </pc:picChg>
      </pc:sldChg>
      <pc:sldChg chg="addSp delSp modSp mod">
        <pc:chgData name="Brian Thomas" userId="3dc2350c-5436-492b-8d86-5499cc3c420c" providerId="ADAL" clId="{FD2D0968-B98B-4C7A-80F0-E68D3E702467}" dt="2023-08-01T14:29:19.381" v="1303" actId="20577"/>
        <pc:sldMkLst>
          <pc:docMk/>
          <pc:sldMk cId="1559348736" sldId="271"/>
        </pc:sldMkLst>
        <pc:spChg chg="mod">
          <ac:chgData name="Brian Thomas" userId="3dc2350c-5436-492b-8d86-5499cc3c420c" providerId="ADAL" clId="{FD2D0968-B98B-4C7A-80F0-E68D3E702467}" dt="2023-08-01T14:29:19.381" v="1303" actId="20577"/>
          <ac:spMkLst>
            <pc:docMk/>
            <pc:sldMk cId="1559348736" sldId="271"/>
            <ac:spMk id="103" creationId="{00000000-0000-0000-0000-000000000000}"/>
          </ac:spMkLst>
        </pc:spChg>
        <pc:spChg chg="mod">
          <ac:chgData name="Brian Thomas" userId="3dc2350c-5436-492b-8d86-5499cc3c420c" providerId="ADAL" clId="{FD2D0968-B98B-4C7A-80F0-E68D3E702467}" dt="2023-08-01T14:26:13.791" v="1158" actId="20577"/>
          <ac:spMkLst>
            <pc:docMk/>
            <pc:sldMk cId="1559348736" sldId="271"/>
            <ac:spMk id="104" creationId="{00000000-0000-0000-0000-000000000000}"/>
          </ac:spMkLst>
        </pc:spChg>
        <pc:picChg chg="add del mod">
          <ac:chgData name="Brian Thomas" userId="3dc2350c-5436-492b-8d86-5499cc3c420c" providerId="ADAL" clId="{FD2D0968-B98B-4C7A-80F0-E68D3E702467}" dt="2023-08-01T14:24:47.735" v="1102" actId="478"/>
          <ac:picMkLst>
            <pc:docMk/>
            <pc:sldMk cId="1559348736" sldId="271"/>
            <ac:picMk id="3" creationId="{AD8D9DD3-B38C-666A-ED55-022588218D02}"/>
          </ac:picMkLst>
        </pc:picChg>
        <pc:picChg chg="del">
          <ac:chgData name="Brian Thomas" userId="3dc2350c-5436-492b-8d86-5499cc3c420c" providerId="ADAL" clId="{FD2D0968-B98B-4C7A-80F0-E68D3E702467}" dt="2023-08-01T14:24:26.281" v="1094" actId="478"/>
          <ac:picMkLst>
            <pc:docMk/>
            <pc:sldMk cId="1559348736" sldId="271"/>
            <ac:picMk id="4" creationId="{270C1DAF-FBE8-26EF-D4AB-8E15B2E56270}"/>
          </ac:picMkLst>
        </pc:picChg>
        <pc:picChg chg="add mod">
          <ac:chgData name="Brian Thomas" userId="3dc2350c-5436-492b-8d86-5499cc3c420c" providerId="ADAL" clId="{FD2D0968-B98B-4C7A-80F0-E68D3E702467}" dt="2023-08-01T14:24:48.887" v="1103"/>
          <ac:picMkLst>
            <pc:docMk/>
            <pc:sldMk cId="1559348736" sldId="271"/>
            <ac:picMk id="5" creationId="{CFEE9359-C1FD-3952-207A-A2ADF6CE5508}"/>
          </ac:picMkLst>
        </pc:picChg>
        <pc:picChg chg="del">
          <ac:chgData name="Brian Thomas" userId="3dc2350c-5436-492b-8d86-5499cc3c420c" providerId="ADAL" clId="{FD2D0968-B98B-4C7A-80F0-E68D3E702467}" dt="2023-08-01T14:24:27.270" v="1095" actId="478"/>
          <ac:picMkLst>
            <pc:docMk/>
            <pc:sldMk cId="1559348736" sldId="271"/>
            <ac:picMk id="8" creationId="{6C13EA1D-3629-A10C-0BAA-274B74F3469F}"/>
          </ac:picMkLst>
        </pc:picChg>
        <pc:picChg chg="del">
          <ac:chgData name="Brian Thomas" userId="3dc2350c-5436-492b-8d86-5499cc3c420c" providerId="ADAL" clId="{FD2D0968-B98B-4C7A-80F0-E68D3E702467}" dt="2023-08-01T14:24:27.717" v="1096" actId="478"/>
          <ac:picMkLst>
            <pc:docMk/>
            <pc:sldMk cId="1559348736" sldId="271"/>
            <ac:picMk id="10" creationId="{6A712841-4957-D489-8879-82796461598E}"/>
          </ac:picMkLst>
        </pc:picChg>
      </pc:sldChg>
      <pc:sldChg chg="addSp delSp modSp mod">
        <pc:chgData name="Brian Thomas" userId="3dc2350c-5436-492b-8d86-5499cc3c420c" providerId="ADAL" clId="{FD2D0968-B98B-4C7A-80F0-E68D3E702467}" dt="2023-08-01T14:09:55.722" v="271" actId="1076"/>
        <pc:sldMkLst>
          <pc:docMk/>
          <pc:sldMk cId="905598132" sldId="272"/>
        </pc:sldMkLst>
        <pc:spChg chg="mod">
          <ac:chgData name="Brian Thomas" userId="3dc2350c-5436-492b-8d86-5499cc3c420c" providerId="ADAL" clId="{FD2D0968-B98B-4C7A-80F0-E68D3E702467}" dt="2023-08-01T14:09:55.722" v="271" actId="1076"/>
          <ac:spMkLst>
            <pc:docMk/>
            <pc:sldMk cId="905598132" sldId="272"/>
            <ac:spMk id="104" creationId="{00000000-0000-0000-0000-000000000000}"/>
          </ac:spMkLst>
        </pc:spChg>
        <pc:picChg chg="add mod">
          <ac:chgData name="Brian Thomas" userId="3dc2350c-5436-492b-8d86-5499cc3c420c" providerId="ADAL" clId="{FD2D0968-B98B-4C7A-80F0-E68D3E702467}" dt="2023-08-01T14:09:28.906" v="248" actId="1076"/>
          <ac:picMkLst>
            <pc:docMk/>
            <pc:sldMk cId="905598132" sldId="272"/>
            <ac:picMk id="3" creationId="{58A0E290-D8AA-383F-7E49-CF9D64B16B49}"/>
          </ac:picMkLst>
        </pc:picChg>
        <pc:picChg chg="del">
          <ac:chgData name="Brian Thomas" userId="3dc2350c-5436-492b-8d86-5499cc3c420c" providerId="ADAL" clId="{FD2D0968-B98B-4C7A-80F0-E68D3E702467}" dt="2023-08-01T14:09:13.229" v="245" actId="478"/>
          <ac:picMkLst>
            <pc:docMk/>
            <pc:sldMk cId="905598132" sldId="272"/>
            <ac:picMk id="4" creationId="{06840FAF-02B4-1C8B-D1DF-2261927866C5}"/>
          </ac:picMkLst>
        </pc:picChg>
        <pc:picChg chg="add mod">
          <ac:chgData name="Brian Thomas" userId="3dc2350c-5436-492b-8d86-5499cc3c420c" providerId="ADAL" clId="{FD2D0968-B98B-4C7A-80F0-E68D3E702467}" dt="2023-08-01T14:09:41.738" v="256" actId="1076"/>
          <ac:picMkLst>
            <pc:docMk/>
            <pc:sldMk cId="905598132" sldId="272"/>
            <ac:picMk id="6" creationId="{70A7C0F7-5D9D-287C-C4A4-B37F6DBCE4B5}"/>
          </ac:picMkLst>
        </pc:picChg>
        <pc:picChg chg="del">
          <ac:chgData name="Brian Thomas" userId="3dc2350c-5436-492b-8d86-5499cc3c420c" providerId="ADAL" clId="{FD2D0968-B98B-4C7A-80F0-E68D3E702467}" dt="2023-08-01T14:09:11.663" v="244" actId="478"/>
          <ac:picMkLst>
            <pc:docMk/>
            <pc:sldMk cId="905598132" sldId="272"/>
            <ac:picMk id="8" creationId="{86408E6E-2CB0-BF28-1C56-0863AF951B76}"/>
          </ac:picMkLst>
        </pc:picChg>
        <pc:picChg chg="add mod">
          <ac:chgData name="Brian Thomas" userId="3dc2350c-5436-492b-8d86-5499cc3c420c" providerId="ADAL" clId="{FD2D0968-B98B-4C7A-80F0-E68D3E702467}" dt="2023-08-01T14:09:39.751" v="255" actId="14100"/>
          <ac:picMkLst>
            <pc:docMk/>
            <pc:sldMk cId="905598132" sldId="272"/>
            <ac:picMk id="9" creationId="{F641EB64-B632-EA38-2389-73A93EF1E874}"/>
          </ac:picMkLst>
        </pc:picChg>
        <pc:picChg chg="del">
          <ac:chgData name="Brian Thomas" userId="3dc2350c-5436-492b-8d86-5499cc3c420c" providerId="ADAL" clId="{FD2D0968-B98B-4C7A-80F0-E68D3E702467}" dt="2023-08-01T14:09:10.367" v="243" actId="478"/>
          <ac:picMkLst>
            <pc:docMk/>
            <pc:sldMk cId="905598132" sldId="272"/>
            <ac:picMk id="10" creationId="{67688D5E-77F8-2E62-EF7D-BF76E26923CB}"/>
          </ac:picMkLst>
        </pc:picChg>
      </pc:sldChg>
      <pc:sldChg chg="del">
        <pc:chgData name="Brian Thomas" userId="3dc2350c-5436-492b-8d86-5499cc3c420c" providerId="ADAL" clId="{FD2D0968-B98B-4C7A-80F0-E68D3E702467}" dt="2023-08-01T14:45:48.297" v="2495" actId="47"/>
        <pc:sldMkLst>
          <pc:docMk/>
          <pc:sldMk cId="3446119844" sldId="273"/>
        </pc:sldMkLst>
      </pc:sldChg>
      <pc:sldChg chg="addSp delSp modSp add mod">
        <pc:chgData name="Brian Thomas" userId="3dc2350c-5436-492b-8d86-5499cc3c420c" providerId="ADAL" clId="{FD2D0968-B98B-4C7A-80F0-E68D3E702467}" dt="2023-08-01T14:29:38.749" v="1317" actId="20577"/>
        <pc:sldMkLst>
          <pc:docMk/>
          <pc:sldMk cId="4165435864" sldId="274"/>
        </pc:sldMkLst>
        <pc:spChg chg="mod">
          <ac:chgData name="Brian Thomas" userId="3dc2350c-5436-492b-8d86-5499cc3c420c" providerId="ADAL" clId="{FD2D0968-B98B-4C7A-80F0-E68D3E702467}" dt="2023-08-01T14:29:38.749" v="1317" actId="20577"/>
          <ac:spMkLst>
            <pc:docMk/>
            <pc:sldMk cId="4165435864" sldId="274"/>
            <ac:spMk id="103" creationId="{00000000-0000-0000-0000-000000000000}"/>
          </ac:spMkLst>
        </pc:spChg>
        <pc:spChg chg="mod">
          <ac:chgData name="Brian Thomas" userId="3dc2350c-5436-492b-8d86-5499cc3c420c" providerId="ADAL" clId="{FD2D0968-B98B-4C7A-80F0-E68D3E702467}" dt="2023-08-01T14:17:52.459" v="842" actId="1076"/>
          <ac:spMkLst>
            <pc:docMk/>
            <pc:sldMk cId="4165435864" sldId="274"/>
            <ac:spMk id="104" creationId="{00000000-0000-0000-0000-000000000000}"/>
          </ac:spMkLst>
        </pc:spChg>
        <pc:picChg chg="del">
          <ac:chgData name="Brian Thomas" userId="3dc2350c-5436-492b-8d86-5499cc3c420c" providerId="ADAL" clId="{FD2D0968-B98B-4C7A-80F0-E68D3E702467}" dt="2023-08-01T14:16:30.501" v="780" actId="478"/>
          <ac:picMkLst>
            <pc:docMk/>
            <pc:sldMk cId="4165435864" sldId="274"/>
            <ac:picMk id="3" creationId="{5AA589DD-7AF4-0A99-1797-820CA10FED2D}"/>
          </ac:picMkLst>
        </pc:picChg>
        <pc:picChg chg="add mod">
          <ac:chgData name="Brian Thomas" userId="3dc2350c-5436-492b-8d86-5499cc3c420c" providerId="ADAL" clId="{FD2D0968-B98B-4C7A-80F0-E68D3E702467}" dt="2023-08-01T14:17:45.285" v="840" actId="1076"/>
          <ac:picMkLst>
            <pc:docMk/>
            <pc:sldMk cId="4165435864" sldId="274"/>
            <ac:picMk id="4" creationId="{0F06C115-0246-7E9F-2C2C-5CC4AB97CCB3}"/>
          </ac:picMkLst>
        </pc:picChg>
        <pc:picChg chg="add del mod">
          <ac:chgData name="Brian Thomas" userId="3dc2350c-5436-492b-8d86-5499cc3c420c" providerId="ADAL" clId="{FD2D0968-B98B-4C7A-80F0-E68D3E702467}" dt="2023-08-01T14:17:47.135" v="841" actId="478"/>
          <ac:picMkLst>
            <pc:docMk/>
            <pc:sldMk cId="4165435864" sldId="274"/>
            <ac:picMk id="5" creationId="{D0C28F58-E334-D568-0E1E-6911107E3189}"/>
          </ac:picMkLst>
        </pc:picChg>
      </pc:sldChg>
      <pc:sldChg chg="addSp delSp modSp add mod">
        <pc:chgData name="Brian Thomas" userId="3dc2350c-5436-492b-8d86-5499cc3c420c" providerId="ADAL" clId="{FD2D0968-B98B-4C7A-80F0-E68D3E702467}" dt="2023-08-01T14:29:28.466" v="1304"/>
        <pc:sldMkLst>
          <pc:docMk/>
          <pc:sldMk cId="3427692720" sldId="275"/>
        </pc:sldMkLst>
        <pc:spChg chg="add mod">
          <ac:chgData name="Brian Thomas" userId="3dc2350c-5436-492b-8d86-5499cc3c420c" providerId="ADAL" clId="{FD2D0968-B98B-4C7A-80F0-E68D3E702467}" dt="2023-08-01T14:28:58.582" v="1287" actId="20577"/>
          <ac:spMkLst>
            <pc:docMk/>
            <pc:sldMk cId="3427692720" sldId="275"/>
            <ac:spMk id="7" creationId="{B391BCDB-B562-04DB-7ABA-F14714B6E956}"/>
          </ac:spMkLst>
        </pc:spChg>
        <pc:spChg chg="mod">
          <ac:chgData name="Brian Thomas" userId="3dc2350c-5436-492b-8d86-5499cc3c420c" providerId="ADAL" clId="{FD2D0968-B98B-4C7A-80F0-E68D3E702467}" dt="2023-08-01T14:29:28.466" v="1304"/>
          <ac:spMkLst>
            <pc:docMk/>
            <pc:sldMk cId="3427692720" sldId="275"/>
            <ac:spMk id="103" creationId="{00000000-0000-0000-0000-000000000000}"/>
          </ac:spMkLst>
        </pc:spChg>
        <pc:spChg chg="mod">
          <ac:chgData name="Brian Thomas" userId="3dc2350c-5436-492b-8d86-5499cc3c420c" providerId="ADAL" clId="{FD2D0968-B98B-4C7A-80F0-E68D3E702467}" dt="2023-08-01T14:28:17.502" v="1241" actId="1076"/>
          <ac:spMkLst>
            <pc:docMk/>
            <pc:sldMk cId="3427692720" sldId="275"/>
            <ac:spMk id="104" creationId="{00000000-0000-0000-0000-000000000000}"/>
          </ac:spMkLst>
        </pc:spChg>
        <pc:picChg chg="add mod">
          <ac:chgData name="Brian Thomas" userId="3dc2350c-5436-492b-8d86-5499cc3c420c" providerId="ADAL" clId="{FD2D0968-B98B-4C7A-80F0-E68D3E702467}" dt="2023-08-01T14:27:31.846" v="1170" actId="14100"/>
          <ac:picMkLst>
            <pc:docMk/>
            <pc:sldMk cId="3427692720" sldId="275"/>
            <ac:picMk id="3" creationId="{085A8BB3-28B0-5B81-3E94-BAFCFB83F033}"/>
          </ac:picMkLst>
        </pc:picChg>
        <pc:picChg chg="del">
          <ac:chgData name="Brian Thomas" userId="3dc2350c-5436-492b-8d86-5499cc3c420c" providerId="ADAL" clId="{FD2D0968-B98B-4C7A-80F0-E68D3E702467}" dt="2023-08-01T14:27:41.480" v="1173" actId="478"/>
          <ac:picMkLst>
            <pc:docMk/>
            <pc:sldMk cId="3427692720" sldId="275"/>
            <ac:picMk id="5" creationId="{CFEE9359-C1FD-3952-207A-A2ADF6CE5508}"/>
          </ac:picMkLst>
        </pc:picChg>
        <pc:picChg chg="add mod">
          <ac:chgData name="Brian Thomas" userId="3dc2350c-5436-492b-8d86-5499cc3c420c" providerId="ADAL" clId="{FD2D0968-B98B-4C7A-80F0-E68D3E702467}" dt="2023-08-01T14:27:39.585" v="1172" actId="1076"/>
          <ac:picMkLst>
            <pc:docMk/>
            <pc:sldMk cId="3427692720" sldId="275"/>
            <ac:picMk id="6" creationId="{72DCC8CE-27D7-E31C-8654-A32AADE103FC}"/>
          </ac:picMkLst>
        </pc:picChg>
      </pc:sldChg>
      <pc:sldChg chg="modSp add del mod">
        <pc:chgData name="Brian Thomas" userId="3dc2350c-5436-492b-8d86-5499cc3c420c" providerId="ADAL" clId="{FD2D0968-B98B-4C7A-80F0-E68D3E702467}" dt="2023-08-01T14:55:27.181" v="2712" actId="47"/>
        <pc:sldMkLst>
          <pc:docMk/>
          <pc:sldMk cId="1795111801" sldId="276"/>
        </pc:sldMkLst>
        <pc:spChg chg="mod">
          <ac:chgData name="Brian Thomas" userId="3dc2350c-5436-492b-8d86-5499cc3c420c" providerId="ADAL" clId="{FD2D0968-B98B-4C7A-80F0-E68D3E702467}" dt="2023-08-01T14:50:39.086" v="2708" actId="20577"/>
          <ac:spMkLst>
            <pc:docMk/>
            <pc:sldMk cId="1795111801" sldId="276"/>
            <ac:spMk id="103" creationId="{00000000-0000-0000-0000-000000000000}"/>
          </ac:spMkLst>
        </pc:spChg>
      </pc:sldChg>
    </pc:docChg>
  </pc:docChgLst>
  <pc:docChgLst>
    <pc:chgData name="Brian Thomas" userId="3dc2350c-5436-492b-8d86-5499cc3c420c" providerId="ADAL" clId="{C9B77946-ECAF-423E-A4E6-186F40FB366D}"/>
    <pc:docChg chg="custSel modSld">
      <pc:chgData name="Brian Thomas" userId="3dc2350c-5436-492b-8d86-5499cc3c420c" providerId="ADAL" clId="{C9B77946-ECAF-423E-A4E6-186F40FB366D}" dt="2024-01-03T18:55:57.315" v="995" actId="20577"/>
      <pc:docMkLst>
        <pc:docMk/>
      </pc:docMkLst>
      <pc:sldChg chg="modSp mod">
        <pc:chgData name="Brian Thomas" userId="3dc2350c-5436-492b-8d86-5499cc3c420c" providerId="ADAL" clId="{C9B77946-ECAF-423E-A4E6-186F40FB366D}" dt="2024-01-03T16:26:21.619" v="6" actId="20577"/>
        <pc:sldMkLst>
          <pc:docMk/>
          <pc:sldMk cId="0" sldId="256"/>
        </pc:sldMkLst>
        <pc:spChg chg="mod">
          <ac:chgData name="Brian Thomas" userId="3dc2350c-5436-492b-8d86-5499cc3c420c" providerId="ADAL" clId="{C9B77946-ECAF-423E-A4E6-186F40FB366D}" dt="2024-01-03T16:26:21.619" v="6" actId="20577"/>
          <ac:spMkLst>
            <pc:docMk/>
            <pc:sldMk cId="0" sldId="256"/>
            <ac:spMk id="79" creationId="{00000000-0000-0000-0000-000000000000}"/>
          </ac:spMkLst>
        </pc:spChg>
      </pc:sldChg>
      <pc:sldChg chg="modSp mod">
        <pc:chgData name="Brian Thomas" userId="3dc2350c-5436-492b-8d86-5499cc3c420c" providerId="ADAL" clId="{C9B77946-ECAF-423E-A4E6-186F40FB366D}" dt="2024-01-03T18:50:25.349" v="531" actId="20577"/>
        <pc:sldMkLst>
          <pc:docMk/>
          <pc:sldMk cId="2561298163" sldId="268"/>
        </pc:sldMkLst>
        <pc:spChg chg="mod">
          <ac:chgData name="Brian Thomas" userId="3dc2350c-5436-492b-8d86-5499cc3c420c" providerId="ADAL" clId="{C9B77946-ECAF-423E-A4E6-186F40FB366D}" dt="2024-01-03T18:50:25.349" v="531" actId="20577"/>
          <ac:spMkLst>
            <pc:docMk/>
            <pc:sldMk cId="2561298163" sldId="268"/>
            <ac:spMk id="92" creationId="{00000000-0000-0000-0000-000000000000}"/>
          </ac:spMkLst>
        </pc:spChg>
      </pc:sldChg>
      <pc:sldChg chg="modSp mod">
        <pc:chgData name="Brian Thomas" userId="3dc2350c-5436-492b-8d86-5499cc3c420c" providerId="ADAL" clId="{C9B77946-ECAF-423E-A4E6-186F40FB366D}" dt="2024-01-03T18:55:57.315" v="995" actId="20577"/>
        <pc:sldMkLst>
          <pc:docMk/>
          <pc:sldMk cId="217632189" sldId="276"/>
        </pc:sldMkLst>
        <pc:spChg chg="mod">
          <ac:chgData name="Brian Thomas" userId="3dc2350c-5436-492b-8d86-5499cc3c420c" providerId="ADAL" clId="{C9B77946-ECAF-423E-A4E6-186F40FB366D}" dt="2024-01-03T18:55:57.315" v="995" actId="20577"/>
          <ac:spMkLst>
            <pc:docMk/>
            <pc:sldMk cId="217632189" sldId="276"/>
            <ac:spMk id="92" creationId="{00000000-0000-0000-0000-000000000000}"/>
          </ac:spMkLst>
        </pc:spChg>
      </pc:sldChg>
      <pc:sldChg chg="modSp mod">
        <pc:chgData name="Brian Thomas" userId="3dc2350c-5436-492b-8d86-5499cc3c420c" providerId="ADAL" clId="{C9B77946-ECAF-423E-A4E6-186F40FB366D}" dt="2024-01-03T18:53:22.907" v="756" actId="20577"/>
        <pc:sldMkLst>
          <pc:docMk/>
          <pc:sldMk cId="1361204053" sldId="277"/>
        </pc:sldMkLst>
        <pc:spChg chg="mod">
          <ac:chgData name="Brian Thomas" userId="3dc2350c-5436-492b-8d86-5499cc3c420c" providerId="ADAL" clId="{C9B77946-ECAF-423E-A4E6-186F40FB366D}" dt="2024-01-03T18:53:22.907" v="756" actId="20577"/>
          <ac:spMkLst>
            <pc:docMk/>
            <pc:sldMk cId="1361204053" sldId="277"/>
            <ac:spMk id="9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1:notes"/>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p>
            <a:pPr marL="0" indent="0">
              <a:buNone/>
            </a:pPr>
            <a:endParaRPr sz="1300" dirty="0">
              <a:solidFill>
                <a:srgbClr val="1F1F21"/>
              </a:solidFill>
              <a:highlight>
                <a:srgbClr val="FFFFFF"/>
              </a:highlight>
            </a:endParaRPr>
          </a:p>
          <a:p>
            <a:pPr marL="0" indent="0">
              <a:buNone/>
            </a:pPr>
            <a:endParaRPr dirty="0"/>
          </a:p>
          <a:p>
            <a:pPr marL="0" indent="0">
              <a:buNone/>
            </a:pPr>
            <a:endParaRPr dirty="0"/>
          </a:p>
          <a:p>
            <a:pPr marL="0" indent="0">
              <a:buNone/>
            </a:pPr>
            <a:r>
              <a:rPr lang="en" dirty="0"/>
              <a:t> </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16:notes"/>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p>
            <a:pPr marL="0" indent="0">
              <a:buNone/>
            </a:pPr>
            <a:endParaRPr dirty="0"/>
          </a:p>
        </p:txBody>
      </p:sp>
    </p:spTree>
    <p:extLst>
      <p:ext uri="{BB962C8B-B14F-4D97-AF65-F5344CB8AC3E}">
        <p14:creationId xmlns:p14="http://schemas.microsoft.com/office/powerpoint/2010/main" val="2041005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16:notes"/>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p>
            <a:pPr marL="0" indent="0">
              <a:buNone/>
            </a:pPr>
            <a:endParaRPr dirty="0"/>
          </a:p>
        </p:txBody>
      </p:sp>
    </p:spTree>
    <p:extLst>
      <p:ext uri="{BB962C8B-B14F-4D97-AF65-F5344CB8AC3E}">
        <p14:creationId xmlns:p14="http://schemas.microsoft.com/office/powerpoint/2010/main" val="2740490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6: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16:notes"/>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p>
            <a:pPr marL="0" indent="0">
              <a:buNone/>
            </a:pPr>
            <a:endParaRPr dirty="0"/>
          </a:p>
        </p:txBody>
      </p:sp>
    </p:spTree>
    <p:extLst>
      <p:ext uri="{BB962C8B-B14F-4D97-AF65-F5344CB8AC3E}">
        <p14:creationId xmlns:p14="http://schemas.microsoft.com/office/powerpoint/2010/main" val="2169626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23: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p23:notes"/>
          <p:cNvSpPr txBox="1">
            <a:spLocks noGrp="1"/>
          </p:cNvSpPr>
          <p:nvPr>
            <p:ph type="body" idx="1"/>
          </p:nvPr>
        </p:nvSpPr>
        <p:spPr>
          <a:xfrm>
            <a:off x="731520" y="4560570"/>
            <a:ext cx="5852160" cy="4320540"/>
          </a:xfrm>
          <a:prstGeom prst="rect">
            <a:avLst/>
          </a:prstGeom>
          <a:noFill/>
          <a:ln>
            <a:noFill/>
          </a:ln>
        </p:spPr>
        <p:txBody>
          <a:bodyPr spcFirstLastPara="1" wrap="square" lIns="96645" tIns="96645" rIns="96645" bIns="96645" anchor="t" anchorCtr="0">
            <a:noAutofit/>
          </a:bodyPr>
          <a:lstStyle/>
          <a:p>
            <a:pPr marL="0" indent="0">
              <a:buNone/>
            </a:pPr>
            <a:endParaRPr sz="1300">
              <a:solidFill>
                <a:srgbClr val="1F1F21"/>
              </a:solidFill>
              <a:highlight>
                <a:srgbClr val="FFFFFF"/>
              </a:highlight>
            </a:endParaRPr>
          </a:p>
          <a:p>
            <a:pPr marL="0" indent="0">
              <a:buNone/>
            </a:pPr>
            <a:endParaRPr/>
          </a:p>
          <a:p>
            <a:pPr marL="0" indent="0">
              <a:buNone/>
            </a:pPr>
            <a:endParaRPr/>
          </a:p>
          <a:p>
            <a:pPr marL="0" indent="0">
              <a:buNone/>
            </a:pPr>
            <a:r>
              <a:rPr lang="en"/>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5"/>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36"/>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36"/>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Body" type="tx">
  <p:cSld name="TITLE_AND_BODY">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p27"/>
          <p:cNvSpPr txBox="1">
            <a:spLocks noGrp="1"/>
          </p:cNvSpPr>
          <p:nvPr>
            <p:ph type="title"/>
          </p:nvPr>
        </p:nvSpPr>
        <p:spPr>
          <a:xfrm>
            <a:off x="457200" y="189550"/>
            <a:ext cx="8229600" cy="96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rgbClr val="FFCC00"/>
              </a:buClr>
              <a:buSzPts val="4800"/>
              <a:buFont typeface="Bebas Neue"/>
              <a:buNone/>
              <a:defRPr sz="4800" b="0" i="1">
                <a:solidFill>
                  <a:srgbClr val="FFCC00"/>
                </a:solidFill>
                <a:latin typeface="Bebas Neue"/>
                <a:ea typeface="Bebas Neue"/>
                <a:cs typeface="Bebas Neue"/>
                <a:sym typeface="Bebas Neu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56" name="Google Shape;56;p27"/>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noAutofit/>
          </a:bodyPr>
          <a:lstStyle>
            <a:lvl1pPr marL="457200" lvl="0" indent="-228600" algn="l">
              <a:lnSpc>
                <a:spcPct val="100000"/>
              </a:lnSpc>
              <a:spcBef>
                <a:spcPts val="0"/>
              </a:spcBef>
              <a:spcAft>
                <a:spcPts val="0"/>
              </a:spcAft>
              <a:buClr>
                <a:srgbClr val="000099"/>
              </a:buClr>
              <a:buSzPts val="3000"/>
              <a:buFont typeface="Big Shoulders Text Medium"/>
              <a:buNone/>
              <a:defRPr>
                <a:solidFill>
                  <a:srgbClr val="000099"/>
                </a:solidFill>
                <a:latin typeface="Big Shoulders Text Medium"/>
                <a:ea typeface="Big Shoulders Text Medium"/>
                <a:cs typeface="Big Shoulders Text Medium"/>
                <a:sym typeface="Big Shoulders Text Medium"/>
              </a:defRPr>
            </a:lvl1pPr>
            <a:lvl2pPr marL="914400" lvl="1" indent="-228600" algn="l">
              <a:lnSpc>
                <a:spcPct val="100000"/>
              </a:lnSpc>
              <a:spcBef>
                <a:spcPts val="0"/>
              </a:spcBef>
              <a:spcAft>
                <a:spcPts val="0"/>
              </a:spcAft>
              <a:buSzPts val="2400"/>
              <a:buNone/>
              <a:defRPr/>
            </a:lvl2pPr>
            <a:lvl3pPr marL="1371600" lvl="2" indent="-228600" algn="l">
              <a:lnSpc>
                <a:spcPct val="100000"/>
              </a:lnSpc>
              <a:spcBef>
                <a:spcPts val="0"/>
              </a:spcBef>
              <a:spcAft>
                <a:spcPts val="0"/>
              </a:spcAft>
              <a:buSzPts val="2400"/>
              <a:buNone/>
              <a:defRPr/>
            </a:lvl3pPr>
            <a:lvl4pPr marL="1828800" lvl="3" indent="-228600" algn="l">
              <a:lnSpc>
                <a:spcPct val="100000"/>
              </a:lnSpc>
              <a:spcBef>
                <a:spcPts val="0"/>
              </a:spcBef>
              <a:spcAft>
                <a:spcPts val="0"/>
              </a:spcAft>
              <a:buSzPts val="1800"/>
              <a:buNone/>
              <a:defRPr/>
            </a:lvl4pPr>
            <a:lvl5pPr marL="2286000" lvl="4" indent="-228600" algn="l">
              <a:lnSpc>
                <a:spcPct val="100000"/>
              </a:lnSpc>
              <a:spcBef>
                <a:spcPts val="0"/>
              </a:spcBef>
              <a:spcAft>
                <a:spcPts val="0"/>
              </a:spcAft>
              <a:buSzPts val="1800"/>
              <a:buNone/>
              <a:defRPr/>
            </a:lvl5pPr>
            <a:lvl6pPr marL="2743200" lvl="5" indent="-228600" algn="l">
              <a:lnSpc>
                <a:spcPct val="100000"/>
              </a:lnSpc>
              <a:spcBef>
                <a:spcPts val="0"/>
              </a:spcBef>
              <a:spcAft>
                <a:spcPts val="0"/>
              </a:spcAft>
              <a:buSzPts val="1800"/>
              <a:buNone/>
              <a:defRPr/>
            </a:lvl6pPr>
            <a:lvl7pPr marL="3200400" lvl="6" indent="-228600" algn="l">
              <a:lnSpc>
                <a:spcPct val="100000"/>
              </a:lnSpc>
              <a:spcBef>
                <a:spcPts val="0"/>
              </a:spcBef>
              <a:spcAft>
                <a:spcPts val="0"/>
              </a:spcAft>
              <a:buSzPts val="1800"/>
              <a:buNone/>
              <a:defRPr/>
            </a:lvl7pPr>
            <a:lvl8pPr marL="3657600" lvl="7" indent="-228600" algn="l">
              <a:lnSpc>
                <a:spcPct val="100000"/>
              </a:lnSpc>
              <a:spcBef>
                <a:spcPts val="0"/>
              </a:spcBef>
              <a:spcAft>
                <a:spcPts val="0"/>
              </a:spcAft>
              <a:buSzPts val="1800"/>
              <a:buNone/>
              <a:defRPr/>
            </a:lvl8pPr>
            <a:lvl9pPr marL="4114800" lvl="8" indent="-228600" algn="l">
              <a:lnSpc>
                <a:spcPct val="100000"/>
              </a:lnSpc>
              <a:spcBef>
                <a:spcPts val="0"/>
              </a:spcBef>
              <a:spcAft>
                <a:spcPts val="0"/>
              </a:spcAft>
              <a:buSzPts val="1800"/>
              <a:buNone/>
              <a:defRPr/>
            </a:lvl9pPr>
          </a:lstStyle>
          <a:p>
            <a:endParaRPr/>
          </a:p>
        </p:txBody>
      </p:sp>
      <p:sp>
        <p:nvSpPr>
          <p:cNvPr id="57" name="Google Shape;57;p27"/>
          <p:cNvSpPr txBox="1">
            <a:spLocks noGrp="1"/>
          </p:cNvSpPr>
          <p:nvPr>
            <p:ph type="sldNum" idx="12"/>
          </p:nvPr>
        </p:nvSpPr>
        <p:spPr>
          <a:xfrm>
            <a:off x="8556791" y="4749850"/>
            <a:ext cx="548700" cy="393600"/>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1pPr>
            <a:lvl2pPr marL="0" marR="0" lvl="1"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2pPr>
            <a:lvl3pPr marL="0" marR="0" lvl="2"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3pPr>
            <a:lvl4pPr marL="0" marR="0" lvl="3"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4pPr>
            <a:lvl5pPr marL="0" marR="0" lvl="4"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5pPr>
            <a:lvl6pPr marL="0" marR="0" lvl="5"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6pPr>
            <a:lvl7pPr marL="0" marR="0" lvl="6"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7pPr>
            <a:lvl8pPr marL="0" marR="0" lvl="7"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8pPr>
            <a:lvl9pPr marL="0" marR="0" lvl="8"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blipFill>
          <a:blip r:embed="rId2">
            <a:alphaModFix/>
          </a:blip>
          <a:stretch>
            <a:fillRect/>
          </a:stretch>
        </a:blipFill>
        <a:effectLst/>
      </p:bgPr>
    </p:bg>
    <p:spTree>
      <p:nvGrpSpPr>
        <p:cNvPr id="1" name="Shape 58"/>
        <p:cNvGrpSpPr/>
        <p:nvPr/>
      </p:nvGrpSpPr>
      <p:grpSpPr>
        <a:xfrm>
          <a:off x="0" y="0"/>
          <a:ext cx="0" cy="0"/>
          <a:chOff x="0" y="0"/>
          <a:chExt cx="0" cy="0"/>
        </a:xfrm>
      </p:grpSpPr>
      <p:sp>
        <p:nvSpPr>
          <p:cNvPr id="59" name="Google Shape;59;p38"/>
          <p:cNvSpPr txBox="1">
            <a:spLocks noGrp="1"/>
          </p:cNvSpPr>
          <p:nvPr>
            <p:ph type="ctrTitle"/>
          </p:nvPr>
        </p:nvSpPr>
        <p:spPr>
          <a:xfrm>
            <a:off x="685800" y="1568184"/>
            <a:ext cx="7772400" cy="12381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
        <p:nvSpPr>
          <p:cNvPr id="60" name="Google Shape;60;p38"/>
          <p:cNvSpPr txBox="1">
            <a:spLocks noGrp="1"/>
          </p:cNvSpPr>
          <p:nvPr>
            <p:ph type="subTitle" idx="1"/>
          </p:nvPr>
        </p:nvSpPr>
        <p:spPr>
          <a:xfrm>
            <a:off x="685800" y="2914650"/>
            <a:ext cx="7772400" cy="658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Clr>
                <a:srgbClr val="000099"/>
              </a:buClr>
              <a:buSzPts val="2400"/>
              <a:buFont typeface="Big Shoulders Text Medium"/>
              <a:buNone/>
              <a:defRPr sz="2400">
                <a:solidFill>
                  <a:srgbClr val="000099"/>
                </a:solidFill>
                <a:latin typeface="Big Shoulders Text Medium"/>
                <a:ea typeface="Big Shoulders Text Medium"/>
                <a:cs typeface="Big Shoulders Text Medium"/>
                <a:sym typeface="Big Shoulders Text Medium"/>
              </a:defRPr>
            </a:lvl1pPr>
            <a:lvl2pPr lvl="1" algn="ctr">
              <a:lnSpc>
                <a:spcPct val="100000"/>
              </a:lnSpc>
              <a:spcBef>
                <a:spcPts val="0"/>
              </a:spcBef>
              <a:spcAft>
                <a:spcPts val="0"/>
              </a:spcAft>
              <a:buClr>
                <a:schemeClr val="lt2"/>
              </a:buClr>
              <a:buSzPts val="2400"/>
              <a:buNone/>
              <a:defRPr>
                <a:solidFill>
                  <a:schemeClr val="lt2"/>
                </a:solidFill>
              </a:defRPr>
            </a:lvl2pPr>
            <a:lvl3pPr lvl="2" algn="ctr">
              <a:lnSpc>
                <a:spcPct val="100000"/>
              </a:lnSpc>
              <a:spcBef>
                <a:spcPts val="0"/>
              </a:spcBef>
              <a:spcAft>
                <a:spcPts val="0"/>
              </a:spcAft>
              <a:buClr>
                <a:schemeClr val="lt2"/>
              </a:buClr>
              <a:buSzPts val="2400"/>
              <a:buNone/>
              <a:defRPr>
                <a:solidFill>
                  <a:schemeClr val="lt2"/>
                </a:solidFill>
              </a:defRPr>
            </a:lvl3pPr>
            <a:lvl4pPr lvl="3" algn="ctr">
              <a:lnSpc>
                <a:spcPct val="100000"/>
              </a:lnSpc>
              <a:spcBef>
                <a:spcPts val="0"/>
              </a:spcBef>
              <a:spcAft>
                <a:spcPts val="0"/>
              </a:spcAft>
              <a:buClr>
                <a:schemeClr val="lt2"/>
              </a:buClr>
              <a:buSzPts val="2400"/>
              <a:buNone/>
              <a:defRPr sz="2400">
                <a:solidFill>
                  <a:schemeClr val="lt2"/>
                </a:solidFill>
              </a:defRPr>
            </a:lvl4pPr>
            <a:lvl5pPr lvl="4" algn="ctr">
              <a:lnSpc>
                <a:spcPct val="100000"/>
              </a:lnSpc>
              <a:spcBef>
                <a:spcPts val="0"/>
              </a:spcBef>
              <a:spcAft>
                <a:spcPts val="0"/>
              </a:spcAft>
              <a:buClr>
                <a:schemeClr val="lt2"/>
              </a:buClr>
              <a:buSzPts val="2400"/>
              <a:buNone/>
              <a:defRPr sz="2400">
                <a:solidFill>
                  <a:schemeClr val="lt2"/>
                </a:solidFill>
              </a:defRPr>
            </a:lvl5pPr>
            <a:lvl6pPr lvl="5" algn="ctr">
              <a:lnSpc>
                <a:spcPct val="100000"/>
              </a:lnSpc>
              <a:spcBef>
                <a:spcPts val="0"/>
              </a:spcBef>
              <a:spcAft>
                <a:spcPts val="0"/>
              </a:spcAft>
              <a:buClr>
                <a:schemeClr val="lt2"/>
              </a:buClr>
              <a:buSzPts val="2400"/>
              <a:buNone/>
              <a:defRPr sz="2400">
                <a:solidFill>
                  <a:schemeClr val="lt2"/>
                </a:solidFill>
              </a:defRPr>
            </a:lvl6pPr>
            <a:lvl7pPr lvl="6" algn="ctr">
              <a:lnSpc>
                <a:spcPct val="100000"/>
              </a:lnSpc>
              <a:spcBef>
                <a:spcPts val="0"/>
              </a:spcBef>
              <a:spcAft>
                <a:spcPts val="0"/>
              </a:spcAft>
              <a:buClr>
                <a:schemeClr val="lt2"/>
              </a:buClr>
              <a:buSzPts val="2400"/>
              <a:buNone/>
              <a:defRPr sz="2400">
                <a:solidFill>
                  <a:schemeClr val="lt2"/>
                </a:solidFill>
              </a:defRPr>
            </a:lvl7pPr>
            <a:lvl8pPr lvl="7" algn="ctr">
              <a:lnSpc>
                <a:spcPct val="100000"/>
              </a:lnSpc>
              <a:spcBef>
                <a:spcPts val="0"/>
              </a:spcBef>
              <a:spcAft>
                <a:spcPts val="0"/>
              </a:spcAft>
              <a:buClr>
                <a:schemeClr val="lt2"/>
              </a:buClr>
              <a:buSzPts val="2400"/>
              <a:buNone/>
              <a:defRPr sz="2400">
                <a:solidFill>
                  <a:schemeClr val="lt2"/>
                </a:solidFill>
              </a:defRPr>
            </a:lvl8pPr>
            <a:lvl9pPr lvl="8" algn="ctr">
              <a:lnSpc>
                <a:spcPct val="100000"/>
              </a:lnSpc>
              <a:spcBef>
                <a:spcPts val="0"/>
              </a:spcBef>
              <a:spcAft>
                <a:spcPts val="0"/>
              </a:spcAft>
              <a:buClr>
                <a:schemeClr val="lt2"/>
              </a:buClr>
              <a:buSzPts val="2400"/>
              <a:buNone/>
              <a:defRPr sz="2400">
                <a:solidFill>
                  <a:schemeClr val="lt2"/>
                </a:solidFill>
              </a:defRPr>
            </a:lvl9pPr>
          </a:lstStyle>
          <a:p>
            <a:endParaRPr/>
          </a:p>
        </p:txBody>
      </p:sp>
      <p:sp>
        <p:nvSpPr>
          <p:cNvPr id="61" name="Google Shape;61;p38"/>
          <p:cNvSpPr txBox="1">
            <a:spLocks noGrp="1"/>
          </p:cNvSpPr>
          <p:nvPr>
            <p:ph type="sldNum" idx="12"/>
          </p:nvPr>
        </p:nvSpPr>
        <p:spPr>
          <a:xfrm>
            <a:off x="8556791" y="4749850"/>
            <a:ext cx="548700" cy="393600"/>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1pPr>
            <a:lvl2pPr marL="0" marR="0" lvl="1"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2pPr>
            <a:lvl3pPr marL="0" marR="0" lvl="2"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3pPr>
            <a:lvl4pPr marL="0" marR="0" lvl="3"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4pPr>
            <a:lvl5pPr marL="0" marR="0" lvl="4"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5pPr>
            <a:lvl6pPr marL="0" marR="0" lvl="5"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6pPr>
            <a:lvl7pPr marL="0" marR="0" lvl="6"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7pPr>
            <a:lvl8pPr marL="0" marR="0" lvl="7"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8pPr>
            <a:lvl9pPr marL="0" marR="0" lvl="8"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and Two Columns" type="twoColTx">
  <p:cSld name="TITLE_AND_TWO_COLUMNS">
    <p:bg>
      <p:bgPr>
        <a:blipFill>
          <a:blip r:embed="rId2">
            <a:alphaModFix/>
          </a:blip>
          <a:stretch>
            <a:fillRect/>
          </a:stretch>
        </a:blipFill>
        <a:effectLst/>
      </p:bgPr>
    </p:bg>
    <p:spTree>
      <p:nvGrpSpPr>
        <p:cNvPr id="1" name="Shape 62"/>
        <p:cNvGrpSpPr/>
        <p:nvPr/>
      </p:nvGrpSpPr>
      <p:grpSpPr>
        <a:xfrm>
          <a:off x="0" y="0"/>
          <a:ext cx="0" cy="0"/>
          <a:chOff x="0" y="0"/>
          <a:chExt cx="0" cy="0"/>
        </a:xfrm>
      </p:grpSpPr>
      <p:sp>
        <p:nvSpPr>
          <p:cNvPr id="63" name="Google Shape;63;p39"/>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64" name="Google Shape;64;p39"/>
          <p:cNvSpPr txBox="1">
            <a:spLocks noGrp="1"/>
          </p:cNvSpPr>
          <p:nvPr>
            <p:ph type="body" idx="1"/>
          </p:nvPr>
        </p:nvSpPr>
        <p:spPr>
          <a:xfrm>
            <a:off x="457200" y="1200150"/>
            <a:ext cx="3648900" cy="3725700"/>
          </a:xfrm>
          <a:prstGeom prst="rect">
            <a:avLst/>
          </a:prstGeom>
          <a:noFill/>
          <a:ln>
            <a:noFill/>
          </a:ln>
        </p:spPr>
        <p:txBody>
          <a:bodyPr spcFirstLastPara="1" wrap="square" lIns="91425" tIns="91425" rIns="91425" bIns="91425" anchor="t" anchorCtr="0">
            <a:noAutofit/>
          </a:bodyPr>
          <a:lstStyle>
            <a:lvl1pPr marL="457200" lvl="0" indent="-228600" algn="l">
              <a:lnSpc>
                <a:spcPct val="100000"/>
              </a:lnSpc>
              <a:spcBef>
                <a:spcPts val="0"/>
              </a:spcBef>
              <a:spcAft>
                <a:spcPts val="0"/>
              </a:spcAft>
              <a:buClr>
                <a:srgbClr val="000099"/>
              </a:buClr>
              <a:buSzPts val="3000"/>
              <a:buFont typeface="Big Shoulders Text Medium"/>
              <a:buNone/>
              <a:defRPr>
                <a:solidFill>
                  <a:srgbClr val="000099"/>
                </a:solidFill>
                <a:latin typeface="Big Shoulders Text Medium"/>
                <a:ea typeface="Big Shoulders Text Medium"/>
                <a:cs typeface="Big Shoulders Text Medium"/>
                <a:sym typeface="Big Shoulders Text Medium"/>
              </a:defRPr>
            </a:lvl1pPr>
            <a:lvl2pPr marL="914400" lvl="1" indent="-228600" algn="l">
              <a:lnSpc>
                <a:spcPct val="100000"/>
              </a:lnSpc>
              <a:spcBef>
                <a:spcPts val="0"/>
              </a:spcBef>
              <a:spcAft>
                <a:spcPts val="0"/>
              </a:spcAft>
              <a:buClr>
                <a:srgbClr val="000099"/>
              </a:buClr>
              <a:buSzPts val="2400"/>
              <a:buFont typeface="Big Shoulders Text Medium"/>
              <a:buNone/>
              <a:defRPr>
                <a:solidFill>
                  <a:srgbClr val="000099"/>
                </a:solidFill>
                <a:latin typeface="Big Shoulders Text Medium"/>
                <a:ea typeface="Big Shoulders Text Medium"/>
                <a:cs typeface="Big Shoulders Text Medium"/>
                <a:sym typeface="Big Shoulders Text Medium"/>
              </a:defRPr>
            </a:lvl2pPr>
            <a:lvl3pPr marL="1371600" lvl="2" indent="-228600" algn="l">
              <a:lnSpc>
                <a:spcPct val="100000"/>
              </a:lnSpc>
              <a:spcBef>
                <a:spcPts val="0"/>
              </a:spcBef>
              <a:spcAft>
                <a:spcPts val="0"/>
              </a:spcAft>
              <a:buClr>
                <a:srgbClr val="000099"/>
              </a:buClr>
              <a:buSzPts val="2400"/>
              <a:buFont typeface="Big Shoulders Text Medium"/>
              <a:buNone/>
              <a:defRPr>
                <a:solidFill>
                  <a:srgbClr val="000099"/>
                </a:solidFill>
                <a:latin typeface="Big Shoulders Text Medium"/>
                <a:ea typeface="Big Shoulders Text Medium"/>
                <a:cs typeface="Big Shoulders Text Medium"/>
                <a:sym typeface="Big Shoulders Text Medium"/>
              </a:defRPr>
            </a:lvl3pPr>
            <a:lvl4pPr marL="1828800" lvl="3" indent="-228600" algn="l">
              <a:lnSpc>
                <a:spcPct val="100000"/>
              </a:lnSpc>
              <a:spcBef>
                <a:spcPts val="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4pPr>
            <a:lvl5pPr marL="2286000" lvl="4" indent="-228600" algn="l">
              <a:lnSpc>
                <a:spcPct val="100000"/>
              </a:lnSpc>
              <a:spcBef>
                <a:spcPts val="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5pPr>
            <a:lvl6pPr marL="2743200" lvl="5" indent="-228600" algn="l">
              <a:lnSpc>
                <a:spcPct val="100000"/>
              </a:lnSpc>
              <a:spcBef>
                <a:spcPts val="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6pPr>
            <a:lvl7pPr marL="3200400" lvl="6" indent="-228600" algn="l">
              <a:lnSpc>
                <a:spcPct val="100000"/>
              </a:lnSpc>
              <a:spcBef>
                <a:spcPts val="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7pPr>
            <a:lvl8pPr marL="3657600" lvl="7" indent="-228600" algn="l">
              <a:lnSpc>
                <a:spcPct val="100000"/>
              </a:lnSpc>
              <a:spcBef>
                <a:spcPts val="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8pPr>
            <a:lvl9pPr marL="4114800" lvl="8" indent="-228600" algn="l">
              <a:lnSpc>
                <a:spcPct val="100000"/>
              </a:lnSpc>
              <a:spcBef>
                <a:spcPts val="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9pPr>
          </a:lstStyle>
          <a:p>
            <a:endParaRPr/>
          </a:p>
        </p:txBody>
      </p:sp>
      <p:sp>
        <p:nvSpPr>
          <p:cNvPr id="65" name="Google Shape;65;p39"/>
          <p:cNvSpPr txBox="1">
            <a:spLocks noGrp="1"/>
          </p:cNvSpPr>
          <p:nvPr>
            <p:ph type="body" idx="2"/>
          </p:nvPr>
        </p:nvSpPr>
        <p:spPr>
          <a:xfrm>
            <a:off x="4325578" y="1200150"/>
            <a:ext cx="3648900" cy="3725700"/>
          </a:xfrm>
          <a:prstGeom prst="rect">
            <a:avLst/>
          </a:prstGeom>
          <a:noFill/>
          <a:ln>
            <a:noFill/>
          </a:ln>
        </p:spPr>
        <p:txBody>
          <a:bodyPr spcFirstLastPara="1" wrap="square" lIns="91425" tIns="91425" rIns="91425" bIns="91425" anchor="t" anchorCtr="0">
            <a:noAutofit/>
          </a:bodyPr>
          <a:lstStyle>
            <a:lvl1pPr marL="457200" lvl="0" indent="-228600" algn="l">
              <a:lnSpc>
                <a:spcPct val="100000"/>
              </a:lnSpc>
              <a:spcBef>
                <a:spcPts val="0"/>
              </a:spcBef>
              <a:spcAft>
                <a:spcPts val="0"/>
              </a:spcAft>
              <a:buClr>
                <a:srgbClr val="000099"/>
              </a:buClr>
              <a:buSzPts val="3000"/>
              <a:buNone/>
              <a:defRPr>
                <a:solidFill>
                  <a:srgbClr val="000099"/>
                </a:solidFill>
              </a:defRPr>
            </a:lvl1pPr>
            <a:lvl2pPr marL="914400" lvl="1" indent="-228600" algn="l">
              <a:lnSpc>
                <a:spcPct val="100000"/>
              </a:lnSpc>
              <a:spcBef>
                <a:spcPts val="0"/>
              </a:spcBef>
              <a:spcAft>
                <a:spcPts val="0"/>
              </a:spcAft>
              <a:buClr>
                <a:srgbClr val="000099"/>
              </a:buClr>
              <a:buSzPts val="2400"/>
              <a:buNone/>
              <a:defRPr>
                <a:solidFill>
                  <a:srgbClr val="000099"/>
                </a:solidFill>
              </a:defRPr>
            </a:lvl2pPr>
            <a:lvl3pPr marL="1371600" lvl="2" indent="-228600" algn="l">
              <a:lnSpc>
                <a:spcPct val="100000"/>
              </a:lnSpc>
              <a:spcBef>
                <a:spcPts val="0"/>
              </a:spcBef>
              <a:spcAft>
                <a:spcPts val="0"/>
              </a:spcAft>
              <a:buClr>
                <a:srgbClr val="000099"/>
              </a:buClr>
              <a:buSzPts val="2400"/>
              <a:buNone/>
              <a:defRPr>
                <a:solidFill>
                  <a:srgbClr val="000099"/>
                </a:solidFill>
              </a:defRPr>
            </a:lvl3pPr>
            <a:lvl4pPr marL="1828800" lvl="3" indent="-228600" algn="l">
              <a:lnSpc>
                <a:spcPct val="100000"/>
              </a:lnSpc>
              <a:spcBef>
                <a:spcPts val="0"/>
              </a:spcBef>
              <a:spcAft>
                <a:spcPts val="0"/>
              </a:spcAft>
              <a:buClr>
                <a:srgbClr val="000099"/>
              </a:buClr>
              <a:buSzPts val="1800"/>
              <a:buNone/>
              <a:defRPr>
                <a:solidFill>
                  <a:srgbClr val="000099"/>
                </a:solidFill>
              </a:defRPr>
            </a:lvl4pPr>
            <a:lvl5pPr marL="2286000" lvl="4" indent="-228600" algn="l">
              <a:lnSpc>
                <a:spcPct val="100000"/>
              </a:lnSpc>
              <a:spcBef>
                <a:spcPts val="0"/>
              </a:spcBef>
              <a:spcAft>
                <a:spcPts val="0"/>
              </a:spcAft>
              <a:buClr>
                <a:srgbClr val="000099"/>
              </a:buClr>
              <a:buSzPts val="1800"/>
              <a:buNone/>
              <a:defRPr>
                <a:solidFill>
                  <a:srgbClr val="000099"/>
                </a:solidFill>
              </a:defRPr>
            </a:lvl5pPr>
            <a:lvl6pPr marL="2743200" lvl="5" indent="-228600" algn="l">
              <a:lnSpc>
                <a:spcPct val="100000"/>
              </a:lnSpc>
              <a:spcBef>
                <a:spcPts val="0"/>
              </a:spcBef>
              <a:spcAft>
                <a:spcPts val="0"/>
              </a:spcAft>
              <a:buClr>
                <a:srgbClr val="000099"/>
              </a:buClr>
              <a:buSzPts val="1800"/>
              <a:buNone/>
              <a:defRPr>
                <a:solidFill>
                  <a:srgbClr val="000099"/>
                </a:solidFill>
              </a:defRPr>
            </a:lvl6pPr>
            <a:lvl7pPr marL="3200400" lvl="6" indent="-228600" algn="l">
              <a:lnSpc>
                <a:spcPct val="100000"/>
              </a:lnSpc>
              <a:spcBef>
                <a:spcPts val="0"/>
              </a:spcBef>
              <a:spcAft>
                <a:spcPts val="0"/>
              </a:spcAft>
              <a:buClr>
                <a:srgbClr val="000099"/>
              </a:buClr>
              <a:buSzPts val="1800"/>
              <a:buNone/>
              <a:defRPr>
                <a:solidFill>
                  <a:srgbClr val="000099"/>
                </a:solidFill>
              </a:defRPr>
            </a:lvl7pPr>
            <a:lvl8pPr marL="3657600" lvl="7" indent="-228600" algn="l">
              <a:lnSpc>
                <a:spcPct val="100000"/>
              </a:lnSpc>
              <a:spcBef>
                <a:spcPts val="0"/>
              </a:spcBef>
              <a:spcAft>
                <a:spcPts val="0"/>
              </a:spcAft>
              <a:buClr>
                <a:srgbClr val="000099"/>
              </a:buClr>
              <a:buSzPts val="1800"/>
              <a:buNone/>
              <a:defRPr>
                <a:solidFill>
                  <a:srgbClr val="000099"/>
                </a:solidFill>
              </a:defRPr>
            </a:lvl8pPr>
            <a:lvl9pPr marL="4114800" lvl="8" indent="-228600" algn="l">
              <a:lnSpc>
                <a:spcPct val="100000"/>
              </a:lnSpc>
              <a:spcBef>
                <a:spcPts val="0"/>
              </a:spcBef>
              <a:spcAft>
                <a:spcPts val="0"/>
              </a:spcAft>
              <a:buClr>
                <a:srgbClr val="000099"/>
              </a:buClr>
              <a:buSzPts val="1800"/>
              <a:buNone/>
              <a:defRPr>
                <a:solidFill>
                  <a:srgbClr val="000099"/>
                </a:solidFill>
              </a:defRPr>
            </a:lvl9pPr>
          </a:lstStyle>
          <a:p>
            <a:endParaRPr/>
          </a:p>
        </p:txBody>
      </p:sp>
      <p:sp>
        <p:nvSpPr>
          <p:cNvPr id="66" name="Google Shape;66;p39"/>
          <p:cNvSpPr txBox="1">
            <a:spLocks noGrp="1"/>
          </p:cNvSpPr>
          <p:nvPr>
            <p:ph type="sldNum" idx="12"/>
          </p:nvPr>
        </p:nvSpPr>
        <p:spPr>
          <a:xfrm>
            <a:off x="8556791" y="4749850"/>
            <a:ext cx="548700" cy="393600"/>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1pPr>
            <a:lvl2pPr marL="0" marR="0" lvl="1"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2pPr>
            <a:lvl3pPr marL="0" marR="0" lvl="2"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3pPr>
            <a:lvl4pPr marL="0" marR="0" lvl="3"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4pPr>
            <a:lvl5pPr marL="0" marR="0" lvl="4"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5pPr>
            <a:lvl6pPr marL="0" marR="0" lvl="5"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6pPr>
            <a:lvl7pPr marL="0" marR="0" lvl="6"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7pPr>
            <a:lvl8pPr marL="0" marR="0" lvl="7"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8pPr>
            <a:lvl9pPr marL="0" marR="0" lvl="8"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Only" type="titleOnly">
  <p:cSld name="TITLE_ONLY">
    <p:bg>
      <p:bgPr>
        <a:blipFill>
          <a:blip r:embed="rId2">
            <a:alphaModFix/>
          </a:blip>
          <a:stretch>
            <a:fillRect/>
          </a:stretch>
        </a:blipFill>
        <a:effectLst/>
      </p:bgPr>
    </p:bg>
    <p:spTree>
      <p:nvGrpSpPr>
        <p:cNvPr id="1" name="Shape 67"/>
        <p:cNvGrpSpPr/>
        <p:nvPr/>
      </p:nvGrpSpPr>
      <p:grpSpPr>
        <a:xfrm>
          <a:off x="0" y="0"/>
          <a:ext cx="0" cy="0"/>
          <a:chOff x="0" y="0"/>
          <a:chExt cx="0" cy="0"/>
        </a:xfrm>
      </p:grpSpPr>
      <p:sp>
        <p:nvSpPr>
          <p:cNvPr id="68" name="Google Shape;68;p40"/>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69" name="Google Shape;69;p40"/>
          <p:cNvSpPr txBox="1">
            <a:spLocks noGrp="1"/>
          </p:cNvSpPr>
          <p:nvPr>
            <p:ph type="sldNum" idx="12"/>
          </p:nvPr>
        </p:nvSpPr>
        <p:spPr>
          <a:xfrm>
            <a:off x="8556791" y="4749850"/>
            <a:ext cx="548700" cy="393600"/>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1pPr>
            <a:lvl2pPr marL="0" marR="0" lvl="1"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2pPr>
            <a:lvl3pPr marL="0" marR="0" lvl="2"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3pPr>
            <a:lvl4pPr marL="0" marR="0" lvl="3"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4pPr>
            <a:lvl5pPr marL="0" marR="0" lvl="4"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5pPr>
            <a:lvl6pPr marL="0" marR="0" lvl="5"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6pPr>
            <a:lvl7pPr marL="0" marR="0" lvl="6"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7pPr>
            <a:lvl8pPr marL="0" marR="0" lvl="7"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8pPr>
            <a:lvl9pPr marL="0" marR="0" lvl="8" indent="0" algn="l">
              <a:lnSpc>
                <a:spcPct val="100000"/>
              </a:lnSpc>
              <a:spcBef>
                <a:spcPts val="0"/>
              </a:spcBef>
              <a:spcAft>
                <a:spcPts val="0"/>
              </a:spcAft>
              <a:buClr>
                <a:srgbClr val="000000"/>
              </a:buClr>
              <a:buSzPts val="1400"/>
              <a:buFont typeface="Arial"/>
              <a:buNone/>
              <a:defRPr sz="1300" b="0" i="0" u="none" strike="noStrike" cap="none">
                <a:solidFill>
                  <a:schemeClr val="lt1"/>
                </a:solidFill>
                <a:latin typeface="Trebuchet MS"/>
                <a:ea typeface="Trebuchet MS"/>
                <a:cs typeface="Trebuchet MS"/>
                <a:sym typeface="Trebuchet MS"/>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Caption">
  <p:cSld name="Caption">
    <p:bg>
      <p:bgPr>
        <a:blipFill>
          <a:blip r:embed="rId2">
            <a:alphaModFix/>
          </a:blip>
          <a:stretch>
            <a:fillRect/>
          </a:stretch>
        </a:blipFill>
        <a:effectLst/>
      </p:bgPr>
    </p:bg>
    <p:spTree>
      <p:nvGrpSpPr>
        <p:cNvPr id="1" name="Shape 70"/>
        <p:cNvGrpSpPr/>
        <p:nvPr/>
      </p:nvGrpSpPr>
      <p:grpSpPr>
        <a:xfrm>
          <a:off x="0" y="0"/>
          <a:ext cx="0" cy="0"/>
          <a:chOff x="0" y="0"/>
          <a:chExt cx="0" cy="0"/>
        </a:xfrm>
      </p:grpSpPr>
      <p:sp>
        <p:nvSpPr>
          <p:cNvPr id="71" name="Google Shape;71;p41"/>
          <p:cNvSpPr txBox="1">
            <a:spLocks noGrp="1"/>
          </p:cNvSpPr>
          <p:nvPr>
            <p:ph type="body" idx="1"/>
          </p:nvPr>
        </p:nvSpPr>
        <p:spPr>
          <a:xfrm>
            <a:off x="457200" y="4406309"/>
            <a:ext cx="8229600" cy="519600"/>
          </a:xfrm>
          <a:prstGeom prst="rect">
            <a:avLst/>
          </a:prstGeom>
          <a:noFill/>
          <a:ln>
            <a:noFill/>
          </a:ln>
        </p:spPr>
        <p:txBody>
          <a:bodyPr spcFirstLastPara="1" wrap="square" lIns="91425" tIns="91425" rIns="91425" bIns="91425" anchor="t" anchorCtr="0">
            <a:noAutofit/>
          </a:bodyPr>
          <a:lstStyle>
            <a:lvl1pPr marL="457200" lvl="0" indent="-228600" algn="ctr">
              <a:lnSpc>
                <a:spcPct val="100000"/>
              </a:lnSpc>
              <a:spcBef>
                <a:spcPts val="0"/>
              </a:spcBef>
              <a:spcAft>
                <a:spcPts val="0"/>
              </a:spcAft>
              <a:buClr>
                <a:srgbClr val="000099"/>
              </a:buClr>
              <a:buSzPts val="1800"/>
              <a:buFont typeface="Big Shoulders Text Medium"/>
              <a:buNone/>
              <a:defRPr sz="1800">
                <a:solidFill>
                  <a:srgbClr val="000099"/>
                </a:solidFill>
                <a:latin typeface="Big Shoulders Text Medium"/>
                <a:ea typeface="Big Shoulders Text Medium"/>
                <a:cs typeface="Big Shoulders Text Medium"/>
                <a:sym typeface="Big Shoulders Text Medium"/>
              </a:defRPr>
            </a:lvl1pPr>
            <a:lvl2pPr marL="914400" lvl="1" indent="-228600" algn="l">
              <a:lnSpc>
                <a:spcPct val="100000"/>
              </a:lnSpc>
              <a:spcBef>
                <a:spcPts val="48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2pPr>
            <a:lvl3pPr marL="1371600" lvl="2" indent="-228600" algn="l">
              <a:lnSpc>
                <a:spcPct val="100000"/>
              </a:lnSpc>
              <a:spcBef>
                <a:spcPts val="48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3pPr>
            <a:lvl4pPr marL="1828800" lvl="3" indent="-228600" algn="l">
              <a:lnSpc>
                <a:spcPct val="100000"/>
              </a:lnSpc>
              <a:spcBef>
                <a:spcPts val="36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4pPr>
            <a:lvl5pPr marL="2286000" lvl="4" indent="-228600" algn="l">
              <a:lnSpc>
                <a:spcPct val="100000"/>
              </a:lnSpc>
              <a:spcBef>
                <a:spcPts val="36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5pPr>
            <a:lvl6pPr marL="2743200" lvl="5" indent="-228600" algn="l">
              <a:lnSpc>
                <a:spcPct val="100000"/>
              </a:lnSpc>
              <a:spcBef>
                <a:spcPts val="36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6pPr>
            <a:lvl7pPr marL="3200400" lvl="6" indent="-228600" algn="l">
              <a:lnSpc>
                <a:spcPct val="100000"/>
              </a:lnSpc>
              <a:spcBef>
                <a:spcPts val="36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7pPr>
            <a:lvl8pPr marL="3657600" lvl="7" indent="-228600" algn="l">
              <a:lnSpc>
                <a:spcPct val="100000"/>
              </a:lnSpc>
              <a:spcBef>
                <a:spcPts val="36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8pPr>
            <a:lvl9pPr marL="4114800" lvl="8" indent="-228600" algn="l">
              <a:lnSpc>
                <a:spcPct val="100000"/>
              </a:lnSpc>
              <a:spcBef>
                <a:spcPts val="360"/>
              </a:spcBef>
              <a:spcAft>
                <a:spcPts val="0"/>
              </a:spcAft>
              <a:buClr>
                <a:srgbClr val="000099"/>
              </a:buClr>
              <a:buSzPts val="1800"/>
              <a:buFont typeface="Big Shoulders Text Medium"/>
              <a:buNone/>
              <a:defRPr>
                <a:solidFill>
                  <a:srgbClr val="000099"/>
                </a:solidFill>
                <a:latin typeface="Big Shoulders Text Medium"/>
                <a:ea typeface="Big Shoulders Text Medium"/>
                <a:cs typeface="Big Shoulders Text Medium"/>
                <a:sym typeface="Big Shoulders Text Medium"/>
              </a:defRPr>
            </a:lvl9pPr>
          </a:lstStyle>
          <a:p>
            <a:endParaRPr/>
          </a:p>
        </p:txBody>
      </p:sp>
      <p:sp>
        <p:nvSpPr>
          <p:cNvPr id="72" name="Google Shape;72;p41"/>
          <p:cNvSpPr txBox="1">
            <a:spLocks noGrp="1"/>
          </p:cNvSpPr>
          <p:nvPr>
            <p:ph type="sldNum" idx="12"/>
          </p:nvPr>
        </p:nvSpPr>
        <p:spPr>
          <a:xfrm>
            <a:off x="8556791" y="4749850"/>
            <a:ext cx="548700" cy="393600"/>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1pPr>
            <a:lvl2pPr marL="0" marR="0" lvl="1"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2pPr>
            <a:lvl3pPr marL="0" marR="0" lvl="2"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3pPr>
            <a:lvl4pPr marL="0" marR="0" lvl="3"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4pPr>
            <a:lvl5pPr marL="0" marR="0" lvl="4"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5pPr>
            <a:lvl6pPr marL="0" marR="0" lvl="5"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6pPr>
            <a:lvl7pPr marL="0" marR="0" lvl="6"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7pPr>
            <a:lvl8pPr marL="0" marR="0" lvl="7"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8pPr>
            <a:lvl9pPr marL="0" marR="0" lvl="8" indent="0" algn="l">
              <a:lnSpc>
                <a:spcPct val="100000"/>
              </a:lnSpc>
              <a:spcBef>
                <a:spcPts val="0"/>
              </a:spcBef>
              <a:spcAft>
                <a:spcPts val="0"/>
              </a:spcAft>
              <a:buClr>
                <a:srgbClr val="000000"/>
              </a:buClr>
              <a:buSzPts val="1400"/>
              <a:buFont typeface="Arial"/>
              <a:buNone/>
              <a:defRPr sz="1300" b="0" i="0" u="none" strike="noStrike" cap="none">
                <a:solidFill>
                  <a:srgbClr val="000099"/>
                </a:solidFill>
                <a:latin typeface="Big Shoulders Text Medium"/>
                <a:ea typeface="Big Shoulders Text Medium"/>
                <a:cs typeface="Big Shoulders Text Medium"/>
                <a:sym typeface="Big Shoulders Text Medium"/>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2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30"/>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3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32"/>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32"/>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33"/>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34"/>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3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34"/>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34"/>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35"/>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7">
            <a:alphaModFix/>
          </a:blip>
          <a:stretch>
            <a:fillRect/>
          </a:stretch>
        </a:blipFill>
        <a:effectLst/>
      </p:bgPr>
    </p:bg>
    <p:spTree>
      <p:nvGrpSpPr>
        <p:cNvPr id="1" name="Shape 50"/>
        <p:cNvGrpSpPr/>
        <p:nvPr/>
      </p:nvGrpSpPr>
      <p:grpSpPr>
        <a:xfrm>
          <a:off x="0" y="0"/>
          <a:ext cx="0" cy="0"/>
          <a:chOff x="0" y="0"/>
          <a:chExt cx="0" cy="0"/>
        </a:xfrm>
      </p:grpSpPr>
      <p:sp>
        <p:nvSpPr>
          <p:cNvPr id="51" name="Google Shape;51;p26"/>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FFCC00"/>
              </a:buClr>
              <a:buSzPts val="3600"/>
              <a:buFont typeface="Bebas Neue"/>
              <a:buNone/>
              <a:defRPr sz="3600" b="0" i="1" u="none" strike="noStrike" cap="none">
                <a:solidFill>
                  <a:srgbClr val="FFCC00"/>
                </a:solidFill>
                <a:latin typeface="Bebas Neue"/>
                <a:ea typeface="Bebas Neue"/>
                <a:cs typeface="Bebas Neue"/>
                <a:sym typeface="Bebas Neue"/>
              </a:defRPr>
            </a:lvl1pPr>
            <a:lvl2pPr marR="0" lvl="1"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2pPr>
            <a:lvl3pPr marR="0" lvl="2"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3pPr>
            <a:lvl4pPr marR="0" lvl="3"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4pPr>
            <a:lvl5pPr marR="0" lvl="4"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5pPr>
            <a:lvl6pPr marR="0" lvl="5"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6pPr>
            <a:lvl7pPr marR="0" lvl="6"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7pPr>
            <a:lvl8pPr marR="0" lvl="7"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8pPr>
            <a:lvl9pPr marR="0" lvl="8" algn="l" rtl="0">
              <a:lnSpc>
                <a:spcPct val="100000"/>
              </a:lnSpc>
              <a:spcBef>
                <a:spcPts val="0"/>
              </a:spcBef>
              <a:spcAft>
                <a:spcPts val="0"/>
              </a:spcAft>
              <a:buClr>
                <a:schemeClr val="lt2"/>
              </a:buClr>
              <a:buSzPts val="3600"/>
              <a:buFont typeface="Trebuchet MS"/>
              <a:buNone/>
              <a:defRPr sz="3600" b="1" i="0" u="none" strike="noStrike" cap="none">
                <a:solidFill>
                  <a:schemeClr val="lt2"/>
                </a:solidFill>
                <a:latin typeface="Trebuchet MS"/>
                <a:ea typeface="Trebuchet MS"/>
                <a:cs typeface="Trebuchet MS"/>
                <a:sym typeface="Trebuchet MS"/>
              </a:defRPr>
            </a:lvl9pPr>
          </a:lstStyle>
          <a:p>
            <a:endParaRPr/>
          </a:p>
        </p:txBody>
      </p:sp>
      <p:sp>
        <p:nvSpPr>
          <p:cNvPr id="52" name="Google Shape;52;p26"/>
          <p:cNvSpPr txBox="1">
            <a:spLocks noGrp="1"/>
          </p:cNvSpPr>
          <p:nvPr>
            <p:ph type="body" idx="1"/>
          </p:nvPr>
        </p:nvSpPr>
        <p:spPr>
          <a:xfrm>
            <a:off x="457200" y="1200150"/>
            <a:ext cx="8229600" cy="37257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600"/>
              </a:spcBef>
              <a:spcAft>
                <a:spcPts val="0"/>
              </a:spcAft>
              <a:buClr>
                <a:schemeClr val="lt1"/>
              </a:buClr>
              <a:buSzPts val="3000"/>
              <a:buFont typeface="Trebuchet MS"/>
              <a:buNone/>
              <a:defRPr sz="3000" b="0" i="0" u="none" strike="noStrike" cap="none">
                <a:solidFill>
                  <a:schemeClr val="lt1"/>
                </a:solidFill>
                <a:latin typeface="Trebuchet MS"/>
                <a:ea typeface="Trebuchet MS"/>
                <a:cs typeface="Trebuchet MS"/>
                <a:sym typeface="Trebuchet MS"/>
              </a:defRPr>
            </a:lvl1pPr>
            <a:lvl2pPr marL="914400" marR="0" lvl="1" indent="-228600" algn="l" rtl="0">
              <a:lnSpc>
                <a:spcPct val="100000"/>
              </a:lnSpc>
              <a:spcBef>
                <a:spcPts val="480"/>
              </a:spcBef>
              <a:spcAft>
                <a:spcPts val="0"/>
              </a:spcAft>
              <a:buClr>
                <a:schemeClr val="lt1"/>
              </a:buClr>
              <a:buSzPts val="2400"/>
              <a:buFont typeface="Trebuchet MS"/>
              <a:buNone/>
              <a:defRPr sz="2400" b="0" i="0" u="none" strike="noStrike" cap="none">
                <a:solidFill>
                  <a:schemeClr val="lt1"/>
                </a:solidFill>
                <a:latin typeface="Trebuchet MS"/>
                <a:ea typeface="Trebuchet MS"/>
                <a:cs typeface="Trebuchet MS"/>
                <a:sym typeface="Trebuchet MS"/>
              </a:defRPr>
            </a:lvl2pPr>
            <a:lvl3pPr marL="1371600" marR="0" lvl="2" indent="-228600" algn="l" rtl="0">
              <a:lnSpc>
                <a:spcPct val="100000"/>
              </a:lnSpc>
              <a:spcBef>
                <a:spcPts val="480"/>
              </a:spcBef>
              <a:spcAft>
                <a:spcPts val="0"/>
              </a:spcAft>
              <a:buClr>
                <a:schemeClr val="lt1"/>
              </a:buClr>
              <a:buSzPts val="2400"/>
              <a:buFont typeface="Trebuchet MS"/>
              <a:buNone/>
              <a:defRPr sz="2400" b="0" i="0" u="none" strike="noStrike" cap="none">
                <a:solidFill>
                  <a:schemeClr val="lt1"/>
                </a:solidFill>
                <a:latin typeface="Trebuchet MS"/>
                <a:ea typeface="Trebuchet MS"/>
                <a:cs typeface="Trebuchet MS"/>
                <a:sym typeface="Trebuchet MS"/>
              </a:defRPr>
            </a:lvl3pPr>
            <a:lvl4pPr marL="1828800" marR="0" lvl="3" indent="-228600" algn="l" rtl="0">
              <a:lnSpc>
                <a:spcPct val="100000"/>
              </a:lnSpc>
              <a:spcBef>
                <a:spcPts val="360"/>
              </a:spcBef>
              <a:spcAft>
                <a:spcPts val="0"/>
              </a:spcAft>
              <a:buClr>
                <a:schemeClr val="lt1"/>
              </a:buClr>
              <a:buSzPts val="1800"/>
              <a:buFont typeface="Trebuchet MS"/>
              <a:buNone/>
              <a:defRPr sz="1800" b="0" i="0" u="none" strike="noStrike" cap="none">
                <a:solidFill>
                  <a:schemeClr val="lt1"/>
                </a:solidFill>
                <a:latin typeface="Trebuchet MS"/>
                <a:ea typeface="Trebuchet MS"/>
                <a:cs typeface="Trebuchet MS"/>
                <a:sym typeface="Trebuchet MS"/>
              </a:defRPr>
            </a:lvl4pPr>
            <a:lvl5pPr marL="2286000" marR="0" lvl="4" indent="-228600" algn="l" rtl="0">
              <a:lnSpc>
                <a:spcPct val="100000"/>
              </a:lnSpc>
              <a:spcBef>
                <a:spcPts val="360"/>
              </a:spcBef>
              <a:spcAft>
                <a:spcPts val="0"/>
              </a:spcAft>
              <a:buClr>
                <a:schemeClr val="lt1"/>
              </a:buClr>
              <a:buSzPts val="1800"/>
              <a:buFont typeface="Trebuchet MS"/>
              <a:buNone/>
              <a:defRPr sz="1800" b="0" i="0" u="none" strike="noStrike" cap="none">
                <a:solidFill>
                  <a:schemeClr val="lt1"/>
                </a:solidFill>
                <a:latin typeface="Trebuchet MS"/>
                <a:ea typeface="Trebuchet MS"/>
                <a:cs typeface="Trebuchet MS"/>
                <a:sym typeface="Trebuchet MS"/>
              </a:defRPr>
            </a:lvl5pPr>
            <a:lvl6pPr marL="2743200" marR="0" lvl="5" indent="-228600" algn="l" rtl="0">
              <a:lnSpc>
                <a:spcPct val="100000"/>
              </a:lnSpc>
              <a:spcBef>
                <a:spcPts val="360"/>
              </a:spcBef>
              <a:spcAft>
                <a:spcPts val="0"/>
              </a:spcAft>
              <a:buClr>
                <a:schemeClr val="lt1"/>
              </a:buClr>
              <a:buSzPts val="1800"/>
              <a:buFont typeface="Trebuchet MS"/>
              <a:buNone/>
              <a:defRPr sz="1800" b="0" i="0" u="none" strike="noStrike" cap="none">
                <a:solidFill>
                  <a:schemeClr val="lt1"/>
                </a:solidFill>
                <a:latin typeface="Trebuchet MS"/>
                <a:ea typeface="Trebuchet MS"/>
                <a:cs typeface="Trebuchet MS"/>
                <a:sym typeface="Trebuchet MS"/>
              </a:defRPr>
            </a:lvl6pPr>
            <a:lvl7pPr marL="3200400" marR="0" lvl="6" indent="-228600" algn="l" rtl="0">
              <a:lnSpc>
                <a:spcPct val="100000"/>
              </a:lnSpc>
              <a:spcBef>
                <a:spcPts val="360"/>
              </a:spcBef>
              <a:spcAft>
                <a:spcPts val="0"/>
              </a:spcAft>
              <a:buClr>
                <a:schemeClr val="lt1"/>
              </a:buClr>
              <a:buSzPts val="1800"/>
              <a:buFont typeface="Trebuchet MS"/>
              <a:buNone/>
              <a:defRPr sz="1800" b="0" i="0" u="none" strike="noStrike" cap="none">
                <a:solidFill>
                  <a:schemeClr val="lt1"/>
                </a:solidFill>
                <a:latin typeface="Trebuchet MS"/>
                <a:ea typeface="Trebuchet MS"/>
                <a:cs typeface="Trebuchet MS"/>
                <a:sym typeface="Trebuchet MS"/>
              </a:defRPr>
            </a:lvl7pPr>
            <a:lvl8pPr marL="3657600" marR="0" lvl="7" indent="-228600" algn="l" rtl="0">
              <a:lnSpc>
                <a:spcPct val="100000"/>
              </a:lnSpc>
              <a:spcBef>
                <a:spcPts val="360"/>
              </a:spcBef>
              <a:spcAft>
                <a:spcPts val="0"/>
              </a:spcAft>
              <a:buClr>
                <a:schemeClr val="lt1"/>
              </a:buClr>
              <a:buSzPts val="1800"/>
              <a:buFont typeface="Trebuchet MS"/>
              <a:buNone/>
              <a:defRPr sz="1800" b="0" i="0" u="none" strike="noStrike" cap="none">
                <a:solidFill>
                  <a:schemeClr val="lt1"/>
                </a:solidFill>
                <a:latin typeface="Trebuchet MS"/>
                <a:ea typeface="Trebuchet MS"/>
                <a:cs typeface="Trebuchet MS"/>
                <a:sym typeface="Trebuchet MS"/>
              </a:defRPr>
            </a:lvl8pPr>
            <a:lvl9pPr marL="4114800" marR="0" lvl="8" indent="-228600" algn="l" rtl="0">
              <a:lnSpc>
                <a:spcPct val="100000"/>
              </a:lnSpc>
              <a:spcBef>
                <a:spcPts val="360"/>
              </a:spcBef>
              <a:spcAft>
                <a:spcPts val="0"/>
              </a:spcAft>
              <a:buClr>
                <a:schemeClr val="lt1"/>
              </a:buClr>
              <a:buSzPts val="1800"/>
              <a:buFont typeface="Trebuchet MS"/>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53" name="Google Shape;53;p26"/>
          <p:cNvSpPr txBox="1">
            <a:spLocks noGrp="1"/>
          </p:cNvSpPr>
          <p:nvPr>
            <p:ph type="sldNum" idx="12"/>
          </p:nvPr>
        </p:nvSpPr>
        <p:spPr>
          <a:xfrm>
            <a:off x="8556791" y="4749850"/>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1pPr>
            <a:lvl2pPr marL="0" marR="0" lvl="1"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2pPr>
            <a:lvl3pPr marL="0" marR="0" lvl="2"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3pPr>
            <a:lvl4pPr marL="0" marR="0" lvl="3"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4pPr>
            <a:lvl5pPr marL="0" marR="0" lvl="4"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5pPr>
            <a:lvl6pPr marL="0" marR="0" lvl="5"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6pPr>
            <a:lvl7pPr marL="0" marR="0" lvl="6"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7pPr>
            <a:lvl8pPr marL="0" marR="0" lvl="7"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8pPr>
            <a:lvl9pPr marL="0" marR="0" lvl="8" indent="0" algn="r" rtl="0">
              <a:lnSpc>
                <a:spcPct val="100000"/>
              </a:lnSpc>
              <a:spcBef>
                <a:spcPts val="0"/>
              </a:spcBef>
              <a:spcAft>
                <a:spcPts val="0"/>
              </a:spcAft>
              <a:buClr>
                <a:schemeClr val="lt1"/>
              </a:buClr>
              <a:buSzPts val="1300"/>
              <a:buFont typeface="Trebuchet MS"/>
              <a:buNone/>
              <a:defRPr sz="1300" b="0" i="0" u="none" strike="noStrike" cap="none">
                <a:solidFill>
                  <a:schemeClr val="l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80" name="Google Shape;80;p1"/>
          <p:cNvPicPr preferRelativeResize="0"/>
          <p:nvPr/>
        </p:nvPicPr>
        <p:blipFill rotWithShape="1">
          <a:blip r:embed="rId3">
            <a:alphaModFix/>
          </a:blip>
          <a:srcRect/>
          <a:stretch/>
        </p:blipFill>
        <p:spPr>
          <a:xfrm>
            <a:off x="-2551600" y="429784"/>
            <a:ext cx="8578125" cy="8483526"/>
          </a:xfrm>
          <a:prstGeom prst="rect">
            <a:avLst/>
          </a:prstGeom>
          <a:noFill/>
          <a:ln>
            <a:noFill/>
          </a:ln>
        </p:spPr>
      </p:pic>
      <p:sp>
        <p:nvSpPr>
          <p:cNvPr id="79" name="Google Shape;79;p1"/>
          <p:cNvSpPr txBox="1">
            <a:spLocks noGrp="1"/>
          </p:cNvSpPr>
          <p:nvPr>
            <p:ph type="body" idx="4294967295"/>
          </p:nvPr>
        </p:nvSpPr>
        <p:spPr>
          <a:xfrm>
            <a:off x="2303300" y="476950"/>
            <a:ext cx="5696451" cy="3518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400"/>
              <a:buNone/>
            </a:pPr>
            <a:r>
              <a:rPr lang="en-US" sz="2400" dirty="0">
                <a:solidFill>
                  <a:srgbClr val="FFCC00"/>
                </a:solidFill>
              </a:rPr>
              <a:t>SPS BOND 2023 PROJECTS REPORT</a:t>
            </a:r>
          </a:p>
          <a:p>
            <a:pPr marL="0" lvl="0" indent="0" algn="l" rtl="0">
              <a:lnSpc>
                <a:spcPct val="100000"/>
              </a:lnSpc>
              <a:spcBef>
                <a:spcPts val="0"/>
              </a:spcBef>
              <a:spcAft>
                <a:spcPts val="0"/>
              </a:spcAft>
              <a:buSzPts val="2400"/>
              <a:buNone/>
            </a:pPr>
            <a:r>
              <a:rPr lang="en-US" sz="2400" dirty="0">
                <a:solidFill>
                  <a:srgbClr val="FFCC00"/>
                </a:solidFill>
              </a:rPr>
              <a:t>01.09.2024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body" idx="1"/>
          </p:nvPr>
        </p:nvSpPr>
        <p:spPr>
          <a:xfrm>
            <a:off x="457201" y="1045257"/>
            <a:ext cx="7787148" cy="370864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US" sz="2000" u="sng" dirty="0">
                <a:latin typeface="Big Shoulders Text"/>
                <a:ea typeface="Big Shoulders Text"/>
                <a:cs typeface="Big Shoulders Text"/>
                <a:sym typeface="Big Shoulders Text"/>
              </a:rPr>
              <a:t>HS Phase 1 Construction Documents (CD) Phase is progressing on schedule.</a:t>
            </a:r>
          </a:p>
          <a:p>
            <a:pPr marL="342900" indent="-342900">
              <a:buFont typeface="Arial" panose="020B0604020202020204" pitchFamily="34" charset="0"/>
              <a:buChar char="•"/>
            </a:pPr>
            <a:r>
              <a:rPr lang="en-US" sz="2000" u="sng" dirty="0">
                <a:latin typeface="Big Shoulders Text"/>
                <a:ea typeface="Big Shoulders Text"/>
                <a:cs typeface="Big Shoulders Text"/>
                <a:sym typeface="Big Shoulders Text"/>
              </a:rPr>
              <a:t>During the month of December and January 505 Architects continues to meet with HS KUG’S for the various HS spaces.  These meetings review next level details such as millwork, door types, specific finishes, lighting, power and data outlet locations, etc.</a:t>
            </a:r>
          </a:p>
          <a:p>
            <a:pPr marL="342900" indent="-342900">
              <a:buFont typeface="Arial" panose="020B0604020202020204" pitchFamily="34" charset="0"/>
              <a:buChar char="•"/>
            </a:pPr>
            <a:r>
              <a:rPr lang="en-US" sz="2000" u="sng" dirty="0">
                <a:latin typeface="Big Shoulders Text"/>
                <a:ea typeface="Big Shoulders Text"/>
                <a:cs typeface="Big Shoulders Text"/>
                <a:sym typeface="Big Shoulders Text"/>
              </a:rPr>
              <a:t>Construction Documentation is being prepared with a CD pricing set scheduled to issue to CMS </a:t>
            </a:r>
            <a:r>
              <a:rPr lang="en-US" sz="2000" u="sng" dirty="0" err="1">
                <a:latin typeface="Big Shoulders Text"/>
                <a:ea typeface="Big Shoulders Text"/>
                <a:cs typeface="Big Shoulders Text"/>
                <a:sym typeface="Big Shoulders Text"/>
              </a:rPr>
              <a:t>Willowbrook</a:t>
            </a:r>
            <a:r>
              <a:rPr lang="en-US" sz="2000" u="sng" dirty="0">
                <a:latin typeface="Big Shoulders Text"/>
                <a:ea typeface="Big Shoulders Text"/>
                <a:cs typeface="Big Shoulders Text"/>
                <a:sym typeface="Big Shoulders Text"/>
              </a:rPr>
              <a:t> on 2/16 for a final preliminary cost estimate prior to issuing to Bidders in May 2024.</a:t>
            </a:r>
          </a:p>
          <a:p>
            <a:pPr marL="342900" indent="-342900">
              <a:buFont typeface="Arial" panose="020B0604020202020204" pitchFamily="34" charset="0"/>
              <a:buChar char="•"/>
            </a:pPr>
            <a:r>
              <a:rPr lang="en-US" sz="2000" u="sng" dirty="0">
                <a:latin typeface="Big Shoulders Text"/>
                <a:ea typeface="Big Shoulders Text"/>
                <a:cs typeface="Big Shoulders Text"/>
                <a:sym typeface="Big Shoulders Text"/>
              </a:rPr>
              <a:t>Early Bid Packages for Cimarron Plaza Demolition, Switchgear Equipment, and Public Infrastructure Improvements are scheduled to issue to CMS </a:t>
            </a:r>
            <a:r>
              <a:rPr lang="en-US" sz="2000" u="sng" dirty="0" err="1">
                <a:latin typeface="Big Shoulders Text"/>
                <a:ea typeface="Big Shoulders Text"/>
                <a:cs typeface="Big Shoulders Text"/>
                <a:sym typeface="Big Shoulders Text"/>
              </a:rPr>
              <a:t>Willowbrook</a:t>
            </a:r>
            <a:r>
              <a:rPr lang="en-US" sz="2000" u="sng" dirty="0">
                <a:latin typeface="Big Shoulders Text"/>
                <a:ea typeface="Big Shoulders Text"/>
                <a:cs typeface="Big Shoulders Text"/>
                <a:sym typeface="Big Shoulders Text"/>
              </a:rPr>
              <a:t> on 2/5. </a:t>
            </a:r>
          </a:p>
          <a:p>
            <a:pPr marL="342900" indent="-342900">
              <a:buFont typeface="Arial" panose="020B0604020202020204" pitchFamily="34" charset="0"/>
              <a:buChar char="•"/>
            </a:pPr>
            <a:r>
              <a:rPr lang="en-US" sz="2000" u="sng" dirty="0">
                <a:latin typeface="Big Shoulders Text"/>
                <a:ea typeface="Big Shoulders Text"/>
                <a:cs typeface="Big Shoulders Text"/>
                <a:sym typeface="Big Shoulders Text"/>
              </a:rPr>
              <a:t>Traffic Study began in December with initial traffic counting.  The traffic study will be completed by April 2024.</a:t>
            </a:r>
          </a:p>
          <a:p>
            <a:pPr marL="342900" lvl="0" indent="-342900" algn="l" rtl="0">
              <a:lnSpc>
                <a:spcPct val="100000"/>
              </a:lnSpc>
              <a:spcBef>
                <a:spcPts val="0"/>
              </a:spcBef>
              <a:spcAft>
                <a:spcPts val="0"/>
              </a:spcAft>
              <a:buSzPts val="3000"/>
              <a:buFont typeface="Arial" panose="020B0604020202020204" pitchFamily="34" charset="0"/>
              <a:buChar char="•"/>
            </a:pPr>
            <a:endParaRPr lang="en-US" sz="2000" u="sng" dirty="0">
              <a:solidFill>
                <a:srgbClr val="000099"/>
              </a:solidFill>
              <a:latin typeface="Big Shoulders Text"/>
              <a:ea typeface="Big Shoulders Text"/>
              <a:cs typeface="Big Shoulders Text"/>
              <a:sym typeface="Big Shoulders Text"/>
            </a:endParaRPr>
          </a:p>
        </p:txBody>
      </p:sp>
      <p:sp>
        <p:nvSpPr>
          <p:cNvPr id="5" name="Title 4">
            <a:extLst>
              <a:ext uri="{FF2B5EF4-FFF2-40B4-BE49-F238E27FC236}">
                <a16:creationId xmlns:a16="http://schemas.microsoft.com/office/drawing/2014/main" id="{07FFA6A8-C7EA-A780-104F-81FA5023EEE3}"/>
              </a:ext>
            </a:extLst>
          </p:cNvPr>
          <p:cNvSpPr>
            <a:spLocks noGrp="1"/>
          </p:cNvSpPr>
          <p:nvPr>
            <p:ph type="title"/>
          </p:nvPr>
        </p:nvSpPr>
        <p:spPr/>
        <p:txBody>
          <a:bodyPr/>
          <a:lstStyle/>
          <a:p>
            <a:r>
              <a:rPr lang="en-US" dirty="0"/>
              <a:t>Hs phase 1</a:t>
            </a:r>
          </a:p>
        </p:txBody>
      </p:sp>
    </p:spTree>
    <p:extLst>
      <p:ext uri="{BB962C8B-B14F-4D97-AF65-F5344CB8AC3E}">
        <p14:creationId xmlns:p14="http://schemas.microsoft.com/office/powerpoint/2010/main" val="256129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body" idx="1"/>
          </p:nvPr>
        </p:nvSpPr>
        <p:spPr>
          <a:xfrm>
            <a:off x="457201" y="1045257"/>
            <a:ext cx="7787148" cy="3708642"/>
          </a:xfrm>
          <a:prstGeom prst="rect">
            <a:avLst/>
          </a:prstGeom>
          <a:noFill/>
          <a:ln>
            <a:noFill/>
          </a:ln>
        </p:spPr>
        <p:txBody>
          <a:bodyPr spcFirstLastPara="1" wrap="square" lIns="91425" tIns="91425" rIns="91425" bIns="91425" anchor="t" anchorCtr="0">
            <a:noAutofit/>
          </a:bodyPr>
          <a:lstStyle/>
          <a:p>
            <a:pPr marL="0" indent="0"/>
            <a:r>
              <a:rPr lang="en-US" sz="2000" u="sng" dirty="0">
                <a:latin typeface="Big Shoulders Text"/>
                <a:ea typeface="Big Shoulders Text"/>
                <a:cs typeface="Big Shoulders Text"/>
                <a:sym typeface="Big Shoulders Text"/>
              </a:rPr>
              <a:t>505 Architects is working with SPS on the Phase 1 Design and Documentation to allow SPS Technology Department to vacate their Cimmaron Plaza location by October 2024.</a:t>
            </a:r>
          </a:p>
          <a:p>
            <a:pPr marL="0" indent="0"/>
            <a:endParaRPr lang="en-US" sz="2000" u="sng" dirty="0">
              <a:latin typeface="Big Shoulders Text"/>
              <a:ea typeface="Big Shoulders Text"/>
              <a:cs typeface="Big Shoulders Text"/>
              <a:sym typeface="Big Shoulders Text"/>
            </a:endParaRPr>
          </a:p>
          <a:p>
            <a:pPr marL="0" indent="0"/>
            <a:r>
              <a:rPr lang="en-US" sz="2000" u="sng" dirty="0">
                <a:latin typeface="Big Shoulders Text"/>
                <a:ea typeface="Big Shoulders Text"/>
                <a:cs typeface="Big Shoulders Text"/>
                <a:sym typeface="Big Shoulders Text"/>
              </a:rPr>
              <a:t>Design Phase was completed on 1/5.  Construction Documentation (CD) Phase has begun and is scheduled to be complete and issued for permitting and bidding in late February 2024.</a:t>
            </a:r>
          </a:p>
          <a:p>
            <a:pPr marL="0" indent="0"/>
            <a:endParaRPr lang="en-US" sz="2000" u="sng" dirty="0">
              <a:latin typeface="Big Shoulders Text"/>
              <a:ea typeface="Big Shoulders Text"/>
              <a:cs typeface="Big Shoulders Text"/>
              <a:sym typeface="Big Shoulders Text"/>
            </a:endParaRPr>
          </a:p>
          <a:p>
            <a:pPr marL="0" indent="0"/>
            <a:r>
              <a:rPr lang="en-US" sz="2000" u="sng" dirty="0">
                <a:latin typeface="Big Shoulders Text"/>
                <a:ea typeface="Big Shoulders Text"/>
                <a:cs typeface="Big Shoulders Text"/>
                <a:sym typeface="Big Shoulders Text"/>
              </a:rPr>
              <a:t>Construction will occur the Summer 2024 to be completed by October 2024.</a:t>
            </a:r>
          </a:p>
        </p:txBody>
      </p:sp>
      <p:sp>
        <p:nvSpPr>
          <p:cNvPr id="5" name="Title 4">
            <a:extLst>
              <a:ext uri="{FF2B5EF4-FFF2-40B4-BE49-F238E27FC236}">
                <a16:creationId xmlns:a16="http://schemas.microsoft.com/office/drawing/2014/main" id="{07FFA6A8-C7EA-A780-104F-81FA5023EEE3}"/>
              </a:ext>
            </a:extLst>
          </p:cNvPr>
          <p:cNvSpPr>
            <a:spLocks noGrp="1"/>
          </p:cNvSpPr>
          <p:nvPr>
            <p:ph type="title"/>
          </p:nvPr>
        </p:nvSpPr>
        <p:spPr/>
        <p:txBody>
          <a:bodyPr/>
          <a:lstStyle/>
          <a:p>
            <a:r>
              <a:rPr lang="en-US" dirty="0"/>
              <a:t>SPS OES IMPROVEMENTS</a:t>
            </a:r>
          </a:p>
        </p:txBody>
      </p:sp>
    </p:spTree>
    <p:extLst>
      <p:ext uri="{BB962C8B-B14F-4D97-AF65-F5344CB8AC3E}">
        <p14:creationId xmlns:p14="http://schemas.microsoft.com/office/powerpoint/2010/main" val="136120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body" idx="1"/>
          </p:nvPr>
        </p:nvSpPr>
        <p:spPr>
          <a:xfrm>
            <a:off x="457201" y="1045257"/>
            <a:ext cx="7787148" cy="3708642"/>
          </a:xfrm>
          <a:prstGeom prst="rect">
            <a:avLst/>
          </a:prstGeom>
          <a:noFill/>
          <a:ln>
            <a:noFill/>
          </a:ln>
        </p:spPr>
        <p:txBody>
          <a:bodyPr spcFirstLastPara="1" wrap="square" lIns="91425" tIns="91425" rIns="91425" bIns="91425" anchor="t" anchorCtr="0">
            <a:noAutofit/>
          </a:bodyPr>
          <a:lstStyle/>
          <a:p>
            <a:pPr marL="0" indent="0"/>
            <a:r>
              <a:rPr lang="en-US" sz="2000" u="sng" dirty="0">
                <a:latin typeface="Big Shoulders Text"/>
                <a:ea typeface="Big Shoulders Text"/>
                <a:cs typeface="Big Shoulders Text"/>
                <a:sym typeface="Big Shoulders Text"/>
              </a:rPr>
              <a:t>Richmond Elementary Roof Improvements and Mechanical Equipment Improvements</a:t>
            </a:r>
          </a:p>
          <a:p>
            <a:pPr marL="342900" indent="-342900">
              <a:buFont typeface="Arial" panose="020B0604020202020204" pitchFamily="34" charset="0"/>
              <a:buChar char="•"/>
            </a:pPr>
            <a:r>
              <a:rPr lang="en-US" sz="2000" u="sng" dirty="0">
                <a:latin typeface="Big Shoulders Text"/>
                <a:ea typeface="Big Shoulders Text"/>
                <a:cs typeface="Big Shoulders Text"/>
                <a:sym typeface="Big Shoulders Text"/>
              </a:rPr>
              <a:t>Construction Documents are being finalized to be issued in end of January to allow for construction to begin Summer 2024.   Due to material availability and supply chain challenges this Project will take approximately 10 months to construct. </a:t>
            </a:r>
          </a:p>
          <a:p>
            <a:pPr marL="342900" indent="-342900">
              <a:buFont typeface="Arial" panose="020B0604020202020204" pitchFamily="34" charset="0"/>
              <a:buChar char="•"/>
            </a:pPr>
            <a:endParaRPr lang="en-US" sz="2000" u="sng" dirty="0">
              <a:latin typeface="Big Shoulders Text"/>
              <a:ea typeface="Big Shoulders Text"/>
              <a:cs typeface="Big Shoulders Text"/>
              <a:sym typeface="Big Shoulders Text"/>
            </a:endParaRPr>
          </a:p>
          <a:p>
            <a:pPr marL="0" indent="0"/>
            <a:r>
              <a:rPr lang="en-US" sz="2000" u="sng" dirty="0">
                <a:latin typeface="Big Shoulders Text"/>
                <a:ea typeface="Big Shoulders Text"/>
                <a:cs typeface="Big Shoulders Text"/>
                <a:sym typeface="Big Shoulders Text"/>
              </a:rPr>
              <a:t>JRHS Roof Improvements and Mechanical Equipment Improvements</a:t>
            </a:r>
          </a:p>
          <a:p>
            <a:pPr marL="342900" indent="-342900">
              <a:buFont typeface="Arial" panose="020B0604020202020204" pitchFamily="34" charset="0"/>
              <a:buChar char="•"/>
            </a:pPr>
            <a:r>
              <a:rPr lang="en-US" sz="2000" u="sng" dirty="0">
                <a:latin typeface="Big Shoulders Text"/>
                <a:ea typeface="Big Shoulders Text"/>
                <a:cs typeface="Big Shoulders Text"/>
                <a:sym typeface="Big Shoulders Text"/>
              </a:rPr>
              <a:t>Construction Documents are </a:t>
            </a:r>
            <a:r>
              <a:rPr lang="en-US" sz="2000" u="sng">
                <a:latin typeface="Big Shoulders Text"/>
                <a:ea typeface="Big Shoulders Text"/>
                <a:cs typeface="Big Shoulders Text"/>
                <a:sym typeface="Big Shoulders Text"/>
              </a:rPr>
              <a:t>being finalized </a:t>
            </a:r>
            <a:r>
              <a:rPr lang="en-US" sz="2000" u="sng" dirty="0">
                <a:latin typeface="Big Shoulders Text"/>
                <a:ea typeface="Big Shoulders Text"/>
                <a:cs typeface="Big Shoulders Text"/>
                <a:sym typeface="Big Shoulders Text"/>
              </a:rPr>
              <a:t>to be issued the end </a:t>
            </a:r>
            <a:r>
              <a:rPr lang="en-US" sz="2000" u="sng" dirty="0" err="1">
                <a:latin typeface="Big Shoulders Text"/>
                <a:ea typeface="Big Shoulders Text"/>
                <a:cs typeface="Big Shoulders Text"/>
                <a:sym typeface="Big Shoulders Text"/>
              </a:rPr>
              <a:t>ofJanuary</a:t>
            </a:r>
            <a:r>
              <a:rPr lang="en-US" sz="2000" u="sng" dirty="0">
                <a:latin typeface="Big Shoulders Text"/>
                <a:ea typeface="Big Shoulders Text"/>
                <a:cs typeface="Big Shoulders Text"/>
                <a:sym typeface="Big Shoulders Text"/>
              </a:rPr>
              <a:t> to allow for construction to begin Summer 2024. Due to material availability and supply chain challenges this Project will take approximately 10 months to construct. </a:t>
            </a:r>
          </a:p>
          <a:p>
            <a:pPr marL="0" lvl="0" indent="0" algn="l" rtl="0">
              <a:lnSpc>
                <a:spcPct val="100000"/>
              </a:lnSpc>
              <a:spcBef>
                <a:spcPts val="0"/>
              </a:spcBef>
              <a:spcAft>
                <a:spcPts val="0"/>
              </a:spcAft>
              <a:buSzPts val="3000"/>
            </a:pPr>
            <a:endParaRPr lang="en-US" sz="2000" u="sng" dirty="0">
              <a:solidFill>
                <a:srgbClr val="000099"/>
              </a:solidFill>
              <a:latin typeface="Big Shoulders Text"/>
              <a:ea typeface="Big Shoulders Text"/>
              <a:cs typeface="Big Shoulders Text"/>
              <a:sym typeface="Big Shoulders Text"/>
            </a:endParaRPr>
          </a:p>
          <a:p>
            <a:pPr marL="0" lvl="0" indent="0" algn="l" rtl="0">
              <a:lnSpc>
                <a:spcPct val="100000"/>
              </a:lnSpc>
              <a:spcBef>
                <a:spcPts val="0"/>
              </a:spcBef>
              <a:spcAft>
                <a:spcPts val="0"/>
              </a:spcAft>
              <a:buSzPts val="3000"/>
            </a:pPr>
            <a:r>
              <a:rPr lang="en-US" sz="2000" u="sng" dirty="0">
                <a:latin typeface="Big Shoulders Text"/>
                <a:ea typeface="Big Shoulders Text"/>
                <a:cs typeface="Big Shoulders Text"/>
                <a:sym typeface="Big Shoulders Text"/>
              </a:rPr>
              <a:t>Both Projects will bid together as a singular Project.</a:t>
            </a:r>
            <a:endParaRPr lang="en-US" sz="2000" u="sng" dirty="0">
              <a:solidFill>
                <a:srgbClr val="000099"/>
              </a:solidFill>
              <a:latin typeface="Big Shoulders Text"/>
              <a:ea typeface="Big Shoulders Text"/>
              <a:cs typeface="Big Shoulders Text"/>
              <a:sym typeface="Big Shoulders Text"/>
            </a:endParaRPr>
          </a:p>
        </p:txBody>
      </p:sp>
      <p:sp>
        <p:nvSpPr>
          <p:cNvPr id="5" name="Title 4">
            <a:extLst>
              <a:ext uri="{FF2B5EF4-FFF2-40B4-BE49-F238E27FC236}">
                <a16:creationId xmlns:a16="http://schemas.microsoft.com/office/drawing/2014/main" id="{07FFA6A8-C7EA-A780-104F-81FA5023EEE3}"/>
              </a:ext>
            </a:extLst>
          </p:cNvPr>
          <p:cNvSpPr>
            <a:spLocks noGrp="1"/>
          </p:cNvSpPr>
          <p:nvPr>
            <p:ph type="title"/>
          </p:nvPr>
        </p:nvSpPr>
        <p:spPr/>
        <p:txBody>
          <a:bodyPr/>
          <a:lstStyle/>
          <a:p>
            <a:r>
              <a:rPr lang="en-US" dirty="0"/>
              <a:t>Deferred Maintenance Projects</a:t>
            </a:r>
          </a:p>
        </p:txBody>
      </p:sp>
    </p:spTree>
    <p:extLst>
      <p:ext uri="{BB962C8B-B14F-4D97-AF65-F5344CB8AC3E}">
        <p14:creationId xmlns:p14="http://schemas.microsoft.com/office/powerpoint/2010/main" val="21763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3"/>
          <p:cNvSpPr/>
          <p:nvPr/>
        </p:nvSpPr>
        <p:spPr>
          <a:xfrm rot="558948">
            <a:off x="-278920" y="-5352616"/>
            <a:ext cx="11590364" cy="8110059"/>
          </a:xfrm>
          <a:prstGeom prst="rect">
            <a:avLst/>
          </a:prstGeom>
          <a:gradFill>
            <a:gsLst>
              <a:gs pos="0">
                <a:schemeClr val="dk1"/>
              </a:gs>
              <a:gs pos="100000">
                <a:srgbClr val="FFFFFF">
                  <a:alpha val="0"/>
                </a:srgbClr>
              </a:gs>
            </a:gsLst>
            <a:lin ang="5400012"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34" name="Google Shape;134;p23"/>
          <p:cNvPicPr preferRelativeResize="0"/>
          <p:nvPr/>
        </p:nvPicPr>
        <p:blipFill rotWithShape="1">
          <a:blip r:embed="rId3">
            <a:alphaModFix/>
          </a:blip>
          <a:srcRect l="-73321" t="11676" r="-71656" b="-13207"/>
          <a:stretch/>
        </p:blipFill>
        <p:spPr>
          <a:xfrm>
            <a:off x="-858898" y="414138"/>
            <a:ext cx="10307701" cy="4272173"/>
          </a:xfrm>
          <a:prstGeom prst="rect">
            <a:avLst/>
          </a:prstGeom>
          <a:noFill/>
          <a:ln>
            <a:noFill/>
          </a:ln>
          <a:effectLst>
            <a:outerShdw blurRad="57150" dist="19050" dir="5400000" algn="bl" rotWithShape="0">
              <a:srgbClr val="000000">
                <a:alpha val="49411"/>
              </a:srgbClr>
            </a:outerShdw>
          </a:effectLst>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potlight">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331</Words>
  <Application>Microsoft Office PowerPoint</Application>
  <PresentationFormat>On-screen Show (16:9)</PresentationFormat>
  <Paragraphs>30</Paragraphs>
  <Slides>5</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Big Shoulders Text</vt:lpstr>
      <vt:lpstr>Bebas Neue</vt:lpstr>
      <vt:lpstr>Big Shoulders Text Medium</vt:lpstr>
      <vt:lpstr>Arial</vt:lpstr>
      <vt:lpstr>Trebuchet MS</vt:lpstr>
      <vt:lpstr>Simple Light</vt:lpstr>
      <vt:lpstr>spotlight</vt:lpstr>
      <vt:lpstr>PowerPoint Presentation</vt:lpstr>
      <vt:lpstr>Hs phase 1</vt:lpstr>
      <vt:lpstr>SPS OES IMPROVEMENTS</vt:lpstr>
      <vt:lpstr>Deferred Maintenance Projects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 Gamble</dc:creator>
  <cp:lastModifiedBy>Brian Thomas</cp:lastModifiedBy>
  <cp:revision>1</cp:revision>
  <dcterms:modified xsi:type="dcterms:W3CDTF">2024-01-03T18:56:05Z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0x0101000AFFAA1811AA7D4C9697F1FF7CD556D5</vt:lpwstr>
  </property>
</Properties>
</file>